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7"/>
  </p:notesMasterIdLst>
  <p:sldIdLst>
    <p:sldId id="299" r:id="rId2"/>
    <p:sldId id="266" r:id="rId3"/>
    <p:sldId id="263" r:id="rId4"/>
    <p:sldId id="260" r:id="rId5"/>
    <p:sldId id="261" r:id="rId6"/>
    <p:sldId id="284" r:id="rId7"/>
    <p:sldId id="285" r:id="rId8"/>
    <p:sldId id="286" r:id="rId9"/>
    <p:sldId id="287" r:id="rId10"/>
    <p:sldId id="288" r:id="rId11"/>
    <p:sldId id="283" r:id="rId12"/>
    <p:sldId id="290" r:id="rId13"/>
    <p:sldId id="291" r:id="rId14"/>
    <p:sldId id="292" r:id="rId15"/>
    <p:sldId id="293" r:id="rId16"/>
    <p:sldId id="294" r:id="rId17"/>
    <p:sldId id="272" r:id="rId18"/>
    <p:sldId id="262" r:id="rId19"/>
    <p:sldId id="265" r:id="rId20"/>
    <p:sldId id="268" r:id="rId21"/>
    <p:sldId id="267" r:id="rId22"/>
    <p:sldId id="271" r:id="rId23"/>
    <p:sldId id="269" r:id="rId24"/>
    <p:sldId id="27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310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325AE005-58D8-4B4B-A884-35E7D2904473}"/>
    <pc:docChg chg="undo custSel modMainMaster">
      <pc:chgData name="Judson Santiago" userId="ebb108da2f256286" providerId="LiveId" clId="{325AE005-58D8-4B4B-A884-35E7D2904473}" dt="2020-02-03T14:47:29.676" v="1" actId="113"/>
      <pc:docMkLst>
        <pc:docMk/>
      </pc:docMkLst>
      <pc:sldMasterChg chg="modSldLayout">
        <pc:chgData name="Judson Santiago" userId="ebb108da2f256286" providerId="LiveId" clId="{325AE005-58D8-4B4B-A884-35E7D2904473}" dt="2020-02-03T14:47:29.676" v="1" actId="113"/>
        <pc:sldMasterMkLst>
          <pc:docMk/>
          <pc:sldMasterMk cId="3191364939" sldId="2147483687"/>
        </pc:sldMasterMkLst>
        <pc:sldLayoutChg chg="modSp">
          <pc:chgData name="Judson Santiago" userId="ebb108da2f256286" providerId="LiveId" clId="{325AE005-58D8-4B4B-A884-35E7D2904473}" dt="2020-02-03T14:47:29.676" v="1" actId="113"/>
          <pc:sldLayoutMkLst>
            <pc:docMk/>
            <pc:sldMasterMk cId="3191364939" sldId="2147483687"/>
            <pc:sldLayoutMk cId="294128816" sldId="2147483688"/>
          </pc:sldLayoutMkLst>
          <pc:spChg chg="mod">
            <ac:chgData name="Judson Santiago" userId="ebb108da2f256286" providerId="LiveId" clId="{325AE005-58D8-4B4B-A884-35E7D2904473}" dt="2020-02-03T14:47:29.676" v="1" actId="113"/>
            <ac:spMkLst>
              <pc:docMk/>
              <pc:sldMasterMk cId="3191364939" sldId="2147483687"/>
              <pc:sldLayoutMk cId="294128816" sldId="2147483688"/>
              <ac:spMk id="6" creationId="{08C84329-4116-4B52-92D3-0715D390697D}"/>
            </ac:spMkLst>
          </pc:spChg>
        </pc:sldLayoutChg>
      </pc:sldMasterChg>
    </pc:docChg>
  </pc:docChgLst>
  <pc:docChgLst>
    <pc:chgData name="Judson Santiago" userId="ebb108da2f256286" providerId="LiveId" clId="{A5556086-072B-45CD-A0F4-4CFF9247BC54}"/>
    <pc:docChg chg="modSld">
      <pc:chgData name="Judson Santiago" userId="ebb108da2f256286" providerId="LiveId" clId="{A5556086-072B-45CD-A0F4-4CFF9247BC54}" dt="2020-03-21T18:00:30.318" v="56" actId="20577"/>
      <pc:docMkLst>
        <pc:docMk/>
      </pc:docMkLst>
      <pc:sldChg chg="modNotesTx">
        <pc:chgData name="Judson Santiago" userId="ebb108da2f256286" providerId="LiveId" clId="{A5556086-072B-45CD-A0F4-4CFF9247BC54}" dt="2020-03-21T18:00:30.318" v="56" actId="20577"/>
        <pc:sldMkLst>
          <pc:docMk/>
          <pc:sldMk cId="315233860" sldId="262"/>
        </pc:sldMkLst>
      </pc:sldChg>
      <pc:sldChg chg="modSp">
        <pc:chgData name="Judson Santiago" userId="ebb108da2f256286" providerId="LiveId" clId="{A5556086-072B-45CD-A0F4-4CFF9247BC54}" dt="2020-03-10T21:40:45.311" v="19" actId="1036"/>
        <pc:sldMkLst>
          <pc:docMk/>
          <pc:sldMk cId="1403982337" sldId="299"/>
        </pc:sldMkLst>
        <pc:spChg chg="mod">
          <ac:chgData name="Judson Santiago" userId="ebb108da2f256286" providerId="LiveId" clId="{A5556086-072B-45CD-A0F4-4CFF9247BC54}" dt="2020-03-10T21:40:45.311" v="19" actId="1036"/>
          <ac:spMkLst>
            <pc:docMk/>
            <pc:sldMk cId="1403982337" sldId="299"/>
            <ac:spMk id="2" creationId="{6B222F23-845C-46FF-9EEE-77599F8EDFEB}"/>
          </ac:spMkLst>
        </pc:spChg>
      </pc:sldChg>
    </pc:docChg>
  </pc:docChgLst>
  <pc:docChgLst>
    <pc:chgData name="Judson Santiago" userId="ebb108da2f256286" providerId="LiveId" clId="{3A0D3C51-9B43-4977-8BCA-475971814BFA}"/>
    <pc:docChg chg="undo redo custSel addSld delSld modSld sldOrd modMainMaster">
      <pc:chgData name="Judson Santiago" userId="ebb108da2f256286" providerId="LiveId" clId="{3A0D3C51-9B43-4977-8BCA-475971814BFA}" dt="2020-01-15T00:37:24.137" v="14163" actId="47"/>
      <pc:docMkLst>
        <pc:docMk/>
      </pc:docMkLst>
      <pc:sldChg chg="addSp delSp modSp del">
        <pc:chgData name="Judson Santiago" userId="ebb108da2f256286" providerId="LiveId" clId="{3A0D3C51-9B43-4977-8BCA-475971814BFA}" dt="2020-01-02T22:39:00.795" v="13660" actId="47"/>
        <pc:sldMkLst>
          <pc:docMk/>
          <pc:sldMk cId="2201970306" sldId="256"/>
        </pc:sldMkLst>
        <pc:spChg chg="del">
          <ac:chgData name="Judson Santiago" userId="ebb108da2f256286" providerId="LiveId" clId="{3A0D3C51-9B43-4977-8BCA-475971814BFA}" dt="2020-01-02T22:28:02.721" v="13624" actId="478"/>
          <ac:spMkLst>
            <pc:docMk/>
            <pc:sldMk cId="2201970306" sldId="256"/>
            <ac:spMk id="3" creationId="{A2FBEAEA-78C7-4711-B4F8-215140F9BF79}"/>
          </ac:spMkLst>
        </pc:spChg>
        <pc:spChg chg="add del mod">
          <ac:chgData name="Judson Santiago" userId="ebb108da2f256286" providerId="LiveId" clId="{3A0D3C51-9B43-4977-8BCA-475971814BFA}" dt="2019-12-26T20:04:00.810" v="4367"/>
          <ac:spMkLst>
            <pc:docMk/>
            <pc:sldMk cId="2201970306" sldId="256"/>
            <ac:spMk id="4" creationId="{589858BC-4A17-472A-972C-7D55B2A41621}"/>
          </ac:spMkLst>
        </pc:spChg>
      </pc:sldChg>
      <pc:sldChg chg="modSp modNotesTx">
        <pc:chgData name="Judson Santiago" userId="ebb108da2f256286" providerId="LiveId" clId="{3A0D3C51-9B43-4977-8BCA-475971814BFA}" dt="2019-12-30T02:00:20.355" v="12981" actId="404"/>
        <pc:sldMkLst>
          <pc:docMk/>
          <pc:sldMk cId="3485695241" sldId="260"/>
        </pc:sldMkLst>
        <pc:spChg chg="mod">
          <ac:chgData name="Judson Santiago" userId="ebb108da2f256286" providerId="LiveId" clId="{3A0D3C51-9B43-4977-8BCA-475971814BFA}" dt="2019-12-30T01:57:58.167" v="12975" actId="14100"/>
          <ac:spMkLst>
            <pc:docMk/>
            <pc:sldMk cId="3485695241" sldId="260"/>
            <ac:spMk id="4" creationId="{3590E076-5869-4FE4-B65E-E9E0CCDA4DA7}"/>
          </ac:spMkLst>
        </pc:spChg>
        <pc:spChg chg="mod">
          <ac:chgData name="Judson Santiago" userId="ebb108da2f256286" providerId="LiveId" clId="{3A0D3C51-9B43-4977-8BCA-475971814BFA}" dt="2019-12-30T02:00:20.355" v="12981" actId="404"/>
          <ac:spMkLst>
            <pc:docMk/>
            <pc:sldMk cId="3485695241" sldId="260"/>
            <ac:spMk id="8" creationId="{EC4FF0B0-4620-4539-A0B7-660507AE20BE}"/>
          </ac:spMkLst>
        </pc:spChg>
      </pc:sldChg>
      <pc:sldChg chg="modSp modNotesTx">
        <pc:chgData name="Judson Santiago" userId="ebb108da2f256286" providerId="LiveId" clId="{3A0D3C51-9B43-4977-8BCA-475971814BFA}" dt="2020-01-02T23:15:49.227" v="13943" actId="6549"/>
        <pc:sldMkLst>
          <pc:docMk/>
          <pc:sldMk cId="315233860" sldId="262"/>
        </pc:sldMkLst>
        <pc:spChg chg="mod">
          <ac:chgData name="Judson Santiago" userId="ebb108da2f256286" providerId="LiveId" clId="{3A0D3C51-9B43-4977-8BCA-475971814BFA}" dt="2020-01-02T23:13:54.647" v="13786" actId="20577"/>
          <ac:spMkLst>
            <pc:docMk/>
            <pc:sldMk cId="315233860" sldId="262"/>
            <ac:spMk id="3" creationId="{80A536C6-3045-4189-B46E-D072F5CB7591}"/>
          </ac:spMkLst>
        </pc:spChg>
      </pc:sldChg>
      <pc:sldChg chg="modSp">
        <pc:chgData name="Judson Santiago" userId="ebb108da2f256286" providerId="LiveId" clId="{3A0D3C51-9B43-4977-8BCA-475971814BFA}" dt="2019-12-29T05:18:16.062" v="10047" actId="207"/>
        <pc:sldMkLst>
          <pc:docMk/>
          <pc:sldMk cId="247663614" sldId="263"/>
        </pc:sldMkLst>
        <pc:spChg chg="mod">
          <ac:chgData name="Judson Santiago" userId="ebb108da2f256286" providerId="LiveId" clId="{3A0D3C51-9B43-4977-8BCA-475971814BFA}" dt="2019-12-29T05:18:16.062" v="10047" actId="207"/>
          <ac:spMkLst>
            <pc:docMk/>
            <pc:sldMk cId="247663614" sldId="263"/>
            <ac:spMk id="3" creationId="{5DDA7CDD-21AA-4C2B-9502-4177ECC20C64}"/>
          </ac:spMkLst>
        </pc:spChg>
        <pc:picChg chg="mod">
          <ac:chgData name="Judson Santiago" userId="ebb108da2f256286" providerId="LiveId" clId="{3A0D3C51-9B43-4977-8BCA-475971814BFA}" dt="2019-12-29T05:16:14.216" v="10007" actId="1076"/>
          <ac:picMkLst>
            <pc:docMk/>
            <pc:sldMk cId="247663614" sldId="263"/>
            <ac:picMk id="3074" creationId="{4BD5331A-8AC0-40F4-8D8A-7A499BEBC3DC}"/>
          </ac:picMkLst>
        </pc:picChg>
      </pc:sldChg>
      <pc:sldChg chg="modSp">
        <pc:chgData name="Judson Santiago" userId="ebb108da2f256286" providerId="LiveId" clId="{3A0D3C51-9B43-4977-8BCA-475971814BFA}" dt="2019-12-26T00:04:50.910" v="176" actId="20577"/>
        <pc:sldMkLst>
          <pc:docMk/>
          <pc:sldMk cId="4244704505" sldId="265"/>
        </pc:sldMkLst>
        <pc:spChg chg="mod">
          <ac:chgData name="Judson Santiago" userId="ebb108da2f256286" providerId="LiveId" clId="{3A0D3C51-9B43-4977-8BCA-475971814BFA}" dt="2019-12-26T00:04:50.910" v="176" actId="20577"/>
          <ac:spMkLst>
            <pc:docMk/>
            <pc:sldMk cId="4244704505" sldId="265"/>
            <ac:spMk id="3" creationId="{1A6728B2-9022-4D76-8095-1AD450068724}"/>
          </ac:spMkLst>
        </pc:spChg>
        <pc:spChg chg="mod">
          <ac:chgData name="Judson Santiago" userId="ebb108da2f256286" providerId="LiveId" clId="{3A0D3C51-9B43-4977-8BCA-475971814BFA}" dt="2019-12-26T00:03:29.820" v="165" actId="20577"/>
          <ac:spMkLst>
            <pc:docMk/>
            <pc:sldMk cId="4244704505" sldId="265"/>
            <ac:spMk id="7" creationId="{85D72EE3-E6C4-4EC5-A01F-5691B7A84762}"/>
          </ac:spMkLst>
        </pc:spChg>
      </pc:sldChg>
      <pc:sldChg chg="addSp delSp modSp">
        <pc:chgData name="Judson Santiago" userId="ebb108da2f256286" providerId="LiveId" clId="{3A0D3C51-9B43-4977-8BCA-475971814BFA}" dt="2020-01-02T22:47:01.620" v="13704" actId="20577"/>
        <pc:sldMkLst>
          <pc:docMk/>
          <pc:sldMk cId="2767762010" sldId="266"/>
        </pc:sldMkLst>
        <pc:spChg chg="mod">
          <ac:chgData name="Judson Santiago" userId="ebb108da2f256286" providerId="LiveId" clId="{3A0D3C51-9B43-4977-8BCA-475971814BFA}" dt="2019-12-25T23:55:20.076" v="14" actId="1036"/>
          <ac:spMkLst>
            <pc:docMk/>
            <pc:sldMk cId="2767762010" sldId="266"/>
            <ac:spMk id="2" creationId="{71C62CDE-D940-40B6-BB96-DB9CB0B7E85A}"/>
          </ac:spMkLst>
        </pc:spChg>
        <pc:spChg chg="mod">
          <ac:chgData name="Judson Santiago" userId="ebb108da2f256286" providerId="LiveId" clId="{3A0D3C51-9B43-4977-8BCA-475971814BFA}" dt="2020-01-02T22:47:01.620" v="13704" actId="20577"/>
          <ac:spMkLst>
            <pc:docMk/>
            <pc:sldMk cId="2767762010" sldId="266"/>
            <ac:spMk id="3" creationId="{8ED7933B-2DA2-4C64-91B3-21E2AE0C716A}"/>
          </ac:spMkLst>
        </pc:spChg>
        <pc:spChg chg="mod">
          <ac:chgData name="Judson Santiago" userId="ebb108da2f256286" providerId="LiveId" clId="{3A0D3C51-9B43-4977-8BCA-475971814BFA}" dt="2020-01-02T22:43:22.072" v="13680" actId="20577"/>
          <ac:spMkLst>
            <pc:docMk/>
            <pc:sldMk cId="2767762010" sldId="266"/>
            <ac:spMk id="4" creationId="{D2629390-6754-4AD1-8B4C-D62D2002F1FF}"/>
          </ac:spMkLst>
        </pc:spChg>
        <pc:spChg chg="del">
          <ac:chgData name="Judson Santiago" userId="ebb108da2f256286" providerId="LiveId" clId="{3A0D3C51-9B43-4977-8BCA-475971814BFA}" dt="2019-12-25T23:54:27.214" v="0" actId="478"/>
          <ac:spMkLst>
            <pc:docMk/>
            <pc:sldMk cId="2767762010" sldId="266"/>
            <ac:spMk id="5" creationId="{CB5DE8D3-EF04-4E12-9F28-1AA5734E09F8}"/>
          </ac:spMkLst>
        </pc:spChg>
        <pc:spChg chg="add mod">
          <ac:chgData name="Judson Santiago" userId="ebb108da2f256286" providerId="LiveId" clId="{3A0D3C51-9B43-4977-8BCA-475971814BFA}" dt="2019-12-25T23:54:39.947" v="3" actId="403"/>
          <ac:spMkLst>
            <pc:docMk/>
            <pc:sldMk cId="2767762010" sldId="266"/>
            <ac:spMk id="6" creationId="{87BA515B-F837-4BBC-A4DF-067E03C2BC71}"/>
          </ac:spMkLst>
        </pc:spChg>
      </pc:sldChg>
      <pc:sldChg chg="modSp modNotesTx">
        <pc:chgData name="Judson Santiago" userId="ebb108da2f256286" providerId="LiveId" clId="{3A0D3C51-9B43-4977-8BCA-475971814BFA}" dt="2020-01-03T04:46:01.720" v="14071" actId="20577"/>
        <pc:sldMkLst>
          <pc:docMk/>
          <pc:sldMk cId="2020994216" sldId="267"/>
        </pc:sldMkLst>
        <pc:spChg chg="mod">
          <ac:chgData name="Judson Santiago" userId="ebb108da2f256286" providerId="LiveId" clId="{3A0D3C51-9B43-4977-8BCA-475971814BFA}" dt="2019-12-26T00:05:45.563" v="180" actId="21"/>
          <ac:spMkLst>
            <pc:docMk/>
            <pc:sldMk cId="2020994216" sldId="267"/>
            <ac:spMk id="3" creationId="{692A653B-4B24-4E9D-8460-4B2720FA6178}"/>
          </ac:spMkLst>
        </pc:spChg>
      </pc:sldChg>
      <pc:sldChg chg="modSp">
        <pc:chgData name="Judson Santiago" userId="ebb108da2f256286" providerId="LiveId" clId="{3A0D3C51-9B43-4977-8BCA-475971814BFA}" dt="2019-12-26T01:12:32.415" v="554" actId="20577"/>
        <pc:sldMkLst>
          <pc:docMk/>
          <pc:sldMk cId="334290663" sldId="268"/>
        </pc:sldMkLst>
        <pc:spChg chg="mod">
          <ac:chgData name="Judson Santiago" userId="ebb108da2f256286" providerId="LiveId" clId="{3A0D3C51-9B43-4977-8BCA-475971814BFA}" dt="2019-12-26T01:12:32.415" v="554" actId="20577"/>
          <ac:spMkLst>
            <pc:docMk/>
            <pc:sldMk cId="334290663" sldId="268"/>
            <ac:spMk id="2" creationId="{B90AD667-3B20-417D-9BFF-9A1D2DB066C9}"/>
          </ac:spMkLst>
        </pc:spChg>
      </pc:sldChg>
      <pc:sldChg chg="addSp delSp modSp modNotesTx">
        <pc:chgData name="Judson Santiago" userId="ebb108da2f256286" providerId="LiveId" clId="{3A0D3C51-9B43-4977-8BCA-475971814BFA}" dt="2019-12-26T01:11:52.521" v="548" actId="20577"/>
        <pc:sldMkLst>
          <pc:docMk/>
          <pc:sldMk cId="3711746161" sldId="269"/>
        </pc:sldMkLst>
        <pc:spChg chg="mod">
          <ac:chgData name="Judson Santiago" userId="ebb108da2f256286" providerId="LiveId" clId="{3A0D3C51-9B43-4977-8BCA-475971814BFA}" dt="2019-12-26T00:07:07.888" v="186" actId="6549"/>
          <ac:spMkLst>
            <pc:docMk/>
            <pc:sldMk cId="3711746161" sldId="269"/>
            <ac:spMk id="2" creationId="{F415F9A3-E6FB-4A0A-BD5C-8C634DD53CDE}"/>
          </ac:spMkLst>
        </pc:spChg>
        <pc:spChg chg="mod">
          <ac:chgData name="Judson Santiago" userId="ebb108da2f256286" providerId="LiveId" clId="{3A0D3C51-9B43-4977-8BCA-475971814BFA}" dt="2019-12-26T00:08:37.509" v="205"/>
          <ac:spMkLst>
            <pc:docMk/>
            <pc:sldMk cId="3711746161" sldId="269"/>
            <ac:spMk id="3" creationId="{296FC175-317C-49C8-B22C-5980CB881D51}"/>
          </ac:spMkLst>
        </pc:spChg>
        <pc:spChg chg="add del">
          <ac:chgData name="Judson Santiago" userId="ebb108da2f256286" providerId="LiveId" clId="{3A0D3C51-9B43-4977-8BCA-475971814BFA}" dt="2019-12-26T00:17:45.287" v="285" actId="478"/>
          <ac:spMkLst>
            <pc:docMk/>
            <pc:sldMk cId="3711746161" sldId="269"/>
            <ac:spMk id="4" creationId="{53B13126-B7E3-489F-81A5-79145B07FA68}"/>
          </ac:spMkLst>
        </pc:spChg>
        <pc:spChg chg="del mod">
          <ac:chgData name="Judson Santiago" userId="ebb108da2f256286" providerId="LiveId" clId="{3A0D3C51-9B43-4977-8BCA-475971814BFA}" dt="2019-12-26T00:34:47.464" v="375" actId="478"/>
          <ac:spMkLst>
            <pc:docMk/>
            <pc:sldMk cId="3711746161" sldId="269"/>
            <ac:spMk id="7" creationId="{03474DAB-133D-47E1-A064-D3AE448EB919}"/>
          </ac:spMkLst>
        </pc:spChg>
        <pc:spChg chg="del mod">
          <ac:chgData name="Judson Santiago" userId="ebb108da2f256286" providerId="LiveId" clId="{3A0D3C51-9B43-4977-8BCA-475971814BFA}" dt="2019-12-26T00:34:50.276" v="376" actId="478"/>
          <ac:spMkLst>
            <pc:docMk/>
            <pc:sldMk cId="3711746161" sldId="269"/>
            <ac:spMk id="16" creationId="{97068B37-D999-4027-BADD-09562974BFF5}"/>
          </ac:spMkLst>
        </pc:spChg>
        <pc:spChg chg="del mod">
          <ac:chgData name="Judson Santiago" userId="ebb108da2f256286" providerId="LiveId" clId="{3A0D3C51-9B43-4977-8BCA-475971814BFA}" dt="2019-12-26T00:34:53.009" v="377" actId="478"/>
          <ac:spMkLst>
            <pc:docMk/>
            <pc:sldMk cId="3711746161" sldId="269"/>
            <ac:spMk id="17" creationId="{979C0E35-97D6-4846-B8AF-B0AD7A1A01AC}"/>
          </ac:spMkLst>
        </pc:spChg>
        <pc:picChg chg="add del mod">
          <ac:chgData name="Judson Santiago" userId="ebb108da2f256286" providerId="LiveId" clId="{3A0D3C51-9B43-4977-8BCA-475971814BFA}" dt="2019-12-26T00:14:13.672" v="212" actId="478"/>
          <ac:picMkLst>
            <pc:docMk/>
            <pc:sldMk cId="3711746161" sldId="269"/>
            <ac:picMk id="1026" creationId="{269EBCF1-BD01-43E0-9074-F9EAD32B56F6}"/>
          </ac:picMkLst>
        </pc:picChg>
        <pc:picChg chg="add del mod">
          <ac:chgData name="Judson Santiago" userId="ebb108da2f256286" providerId="LiveId" clId="{3A0D3C51-9B43-4977-8BCA-475971814BFA}" dt="2019-12-26T00:29:22.781" v="311" actId="478"/>
          <ac:picMkLst>
            <pc:docMk/>
            <pc:sldMk cId="3711746161" sldId="269"/>
            <ac:picMk id="1028" creationId="{42E25A06-4A64-485B-B0F5-2A08B5CE2F38}"/>
          </ac:picMkLst>
        </pc:picChg>
        <pc:picChg chg="add del mod">
          <ac:chgData name="Judson Santiago" userId="ebb108da2f256286" providerId="LiveId" clId="{3A0D3C51-9B43-4977-8BCA-475971814BFA}" dt="2019-12-26T00:18:10.441" v="288" actId="478"/>
          <ac:picMkLst>
            <pc:docMk/>
            <pc:sldMk cId="3711746161" sldId="269"/>
            <ac:picMk id="1032" creationId="{2DD30CF1-36A7-4C14-AE9A-CFBB257D859E}"/>
          </ac:picMkLst>
        </pc:picChg>
        <pc:picChg chg="add mod">
          <ac:chgData name="Judson Santiago" userId="ebb108da2f256286" providerId="LiveId" clId="{3A0D3C51-9B43-4977-8BCA-475971814BFA}" dt="2019-12-26T00:21:31.611" v="297" actId="14100"/>
          <ac:picMkLst>
            <pc:docMk/>
            <pc:sldMk cId="3711746161" sldId="269"/>
            <ac:picMk id="1034" creationId="{5BA6AF67-27A0-451F-AECE-BECFB0C1EAB9}"/>
          </ac:picMkLst>
        </pc:picChg>
        <pc:picChg chg="add mod">
          <ac:chgData name="Judson Santiago" userId="ebb108da2f256286" providerId="LiveId" clId="{3A0D3C51-9B43-4977-8BCA-475971814BFA}" dt="2019-12-26T00:34:11.171" v="374" actId="732"/>
          <ac:picMkLst>
            <pc:docMk/>
            <pc:sldMk cId="3711746161" sldId="269"/>
            <ac:picMk id="1036" creationId="{F402A0F6-FDE8-4901-B95A-6A514370D773}"/>
          </ac:picMkLst>
        </pc:picChg>
        <pc:picChg chg="add del mod">
          <ac:chgData name="Judson Santiago" userId="ebb108da2f256286" providerId="LiveId" clId="{3A0D3C51-9B43-4977-8BCA-475971814BFA}" dt="2019-12-26T00:42:08.638" v="385" actId="478"/>
          <ac:picMkLst>
            <pc:docMk/>
            <pc:sldMk cId="3711746161" sldId="269"/>
            <ac:picMk id="1038" creationId="{06A2EE3B-67B2-4173-8216-AC8B0D977C71}"/>
          </ac:picMkLst>
        </pc:picChg>
        <pc:picChg chg="add del mod">
          <ac:chgData name="Judson Santiago" userId="ebb108da2f256286" providerId="LiveId" clId="{3A0D3C51-9B43-4977-8BCA-475971814BFA}" dt="2019-12-26T00:47:25.044" v="416" actId="478"/>
          <ac:picMkLst>
            <pc:docMk/>
            <pc:sldMk cId="3711746161" sldId="269"/>
            <ac:picMk id="1040" creationId="{D613AB8D-2331-43C8-A008-73F463B00A35}"/>
          </ac:picMkLst>
        </pc:picChg>
        <pc:picChg chg="add del mod">
          <ac:chgData name="Judson Santiago" userId="ebb108da2f256286" providerId="LiveId" clId="{3A0D3C51-9B43-4977-8BCA-475971814BFA}" dt="2019-12-26T00:51:15.574" v="426" actId="478"/>
          <ac:picMkLst>
            <pc:docMk/>
            <pc:sldMk cId="3711746161" sldId="269"/>
            <ac:picMk id="1042" creationId="{1980B95B-F417-4792-AD4E-152EC422FAE3}"/>
          </ac:picMkLst>
        </pc:picChg>
        <pc:picChg chg="add del mod">
          <ac:chgData name="Judson Santiago" userId="ebb108da2f256286" providerId="LiveId" clId="{3A0D3C51-9B43-4977-8BCA-475971814BFA}" dt="2019-12-26T01:03:08.656" v="510" actId="478"/>
          <ac:picMkLst>
            <pc:docMk/>
            <pc:sldMk cId="3711746161" sldId="269"/>
            <ac:picMk id="1044" creationId="{237C9A1A-48A6-49F6-845C-EDD454F65395}"/>
          </ac:picMkLst>
        </pc:picChg>
        <pc:picChg chg="add mod">
          <ac:chgData name="Judson Santiago" userId="ebb108da2f256286" providerId="LiveId" clId="{3A0D3C51-9B43-4977-8BCA-475971814BFA}" dt="2019-12-26T01:06:28.529" v="529" actId="1076"/>
          <ac:picMkLst>
            <pc:docMk/>
            <pc:sldMk cId="3711746161" sldId="269"/>
            <ac:picMk id="1046" creationId="{2F6C18EB-0B4E-4181-B3CA-4D0BFAB9C8A7}"/>
          </ac:picMkLst>
        </pc:picChg>
        <pc:picChg chg="add del mod">
          <ac:chgData name="Judson Santiago" userId="ebb108da2f256286" providerId="LiveId" clId="{3A0D3C51-9B43-4977-8BCA-475971814BFA}" dt="2019-12-26T01:01:13.731" v="505" actId="478"/>
          <ac:picMkLst>
            <pc:docMk/>
            <pc:sldMk cId="3711746161" sldId="269"/>
            <ac:picMk id="1048" creationId="{2A7E083A-EE0E-4805-9D61-ADDD707DDC51}"/>
          </ac:picMkLst>
        </pc:picChg>
        <pc:picChg chg="add del mod">
          <ac:chgData name="Judson Santiago" userId="ebb108da2f256286" providerId="LiveId" clId="{3A0D3C51-9B43-4977-8BCA-475971814BFA}" dt="2019-12-26T01:05:59.490" v="525" actId="478"/>
          <ac:picMkLst>
            <pc:docMk/>
            <pc:sldMk cId="3711746161" sldId="269"/>
            <ac:picMk id="1050" creationId="{2F1E758B-FF7E-4763-91E5-1D35651DD5AD}"/>
          </ac:picMkLst>
        </pc:picChg>
        <pc:picChg chg="add del mod">
          <ac:chgData name="Judson Santiago" userId="ebb108da2f256286" providerId="LiveId" clId="{3A0D3C51-9B43-4977-8BCA-475971814BFA}" dt="2019-12-26T01:08:17.657" v="537" actId="478"/>
          <ac:picMkLst>
            <pc:docMk/>
            <pc:sldMk cId="3711746161" sldId="269"/>
            <ac:picMk id="1052" creationId="{FED4AD41-5310-4823-BB17-B83AB2187BF2}"/>
          </ac:picMkLst>
        </pc:picChg>
        <pc:picChg chg="add mod">
          <ac:chgData name="Judson Santiago" userId="ebb108da2f256286" providerId="LiveId" clId="{3A0D3C51-9B43-4977-8BCA-475971814BFA}" dt="2019-12-26T01:10:52.035" v="541" actId="732"/>
          <ac:picMkLst>
            <pc:docMk/>
            <pc:sldMk cId="3711746161" sldId="269"/>
            <ac:picMk id="1054" creationId="{A537DAA3-6D58-4E1B-8E39-62AC9113D359}"/>
          </ac:picMkLst>
        </pc:picChg>
        <pc:picChg chg="del">
          <ac:chgData name="Judson Santiago" userId="ebb108da2f256286" providerId="LiveId" clId="{3A0D3C51-9B43-4977-8BCA-475971814BFA}" dt="2019-12-26T00:08:44.686" v="206" actId="478"/>
          <ac:picMkLst>
            <pc:docMk/>
            <pc:sldMk cId="3711746161" sldId="269"/>
            <ac:picMk id="3074" creationId="{978FFC6A-1638-4B95-8D2C-EB6599C6F4C9}"/>
          </ac:picMkLst>
        </pc:picChg>
        <pc:picChg chg="del">
          <ac:chgData name="Judson Santiago" userId="ebb108da2f256286" providerId="LiveId" clId="{3A0D3C51-9B43-4977-8BCA-475971814BFA}" dt="2019-12-26T00:08:44.686" v="206" actId="478"/>
          <ac:picMkLst>
            <pc:docMk/>
            <pc:sldMk cId="3711746161" sldId="269"/>
            <ac:picMk id="3078" creationId="{FD7E2947-5C8A-4541-956A-A481F7ED6B07}"/>
          </ac:picMkLst>
        </pc:picChg>
        <pc:picChg chg="del mod">
          <ac:chgData name="Judson Santiago" userId="ebb108da2f256286" providerId="LiveId" clId="{3A0D3C51-9B43-4977-8BCA-475971814BFA}" dt="2019-12-26T00:43:17.626" v="396" actId="478"/>
          <ac:picMkLst>
            <pc:docMk/>
            <pc:sldMk cId="3711746161" sldId="269"/>
            <ac:picMk id="3088" creationId="{2A43C649-D701-49C0-98D1-7AEC47A6C1F4}"/>
          </ac:picMkLst>
        </pc:picChg>
        <pc:picChg chg="mod">
          <ac:chgData name="Judson Santiago" userId="ebb108da2f256286" providerId="LiveId" clId="{3A0D3C51-9B43-4977-8BCA-475971814BFA}" dt="2019-12-26T01:03:50.067" v="518" actId="1076"/>
          <ac:picMkLst>
            <pc:docMk/>
            <pc:sldMk cId="3711746161" sldId="269"/>
            <ac:picMk id="3090" creationId="{B1EC7618-B285-40FC-97FE-609EA26A765B}"/>
          </ac:picMkLst>
        </pc:picChg>
        <pc:picChg chg="del mod">
          <ac:chgData name="Judson Santiago" userId="ebb108da2f256286" providerId="LiveId" clId="{3A0D3C51-9B43-4977-8BCA-475971814BFA}" dt="2019-12-26T00:37:09.422" v="378" actId="478"/>
          <ac:picMkLst>
            <pc:docMk/>
            <pc:sldMk cId="3711746161" sldId="269"/>
            <ac:picMk id="3094" creationId="{5944A8CD-871F-4533-B46D-43829FDBC368}"/>
          </ac:picMkLst>
        </pc:picChg>
      </pc:sldChg>
      <pc:sldChg chg="addSp delSp modSp">
        <pc:chgData name="Judson Santiago" userId="ebb108da2f256286" providerId="LiveId" clId="{3A0D3C51-9B43-4977-8BCA-475971814BFA}" dt="2019-12-30T01:51:05.107" v="12946" actId="1076"/>
        <pc:sldMkLst>
          <pc:docMk/>
          <pc:sldMk cId="1814876984" sldId="270"/>
        </pc:sldMkLst>
        <pc:picChg chg="del">
          <ac:chgData name="Judson Santiago" userId="ebb108da2f256286" providerId="LiveId" clId="{3A0D3C51-9B43-4977-8BCA-475971814BFA}" dt="2019-12-30T01:50:37.946" v="12941" actId="478"/>
          <ac:picMkLst>
            <pc:docMk/>
            <pc:sldMk cId="1814876984" sldId="270"/>
            <ac:picMk id="4" creationId="{72D80C5D-FFA8-48E5-87D2-17A347F06D6A}"/>
          </ac:picMkLst>
        </pc:picChg>
        <pc:picChg chg="add mod">
          <ac:chgData name="Judson Santiago" userId="ebb108da2f256286" providerId="LiveId" clId="{3A0D3C51-9B43-4977-8BCA-475971814BFA}" dt="2019-12-30T01:51:05.107" v="12946" actId="1076"/>
          <ac:picMkLst>
            <pc:docMk/>
            <pc:sldMk cId="1814876984" sldId="270"/>
            <ac:picMk id="5122" creationId="{34CAC94A-FD85-473D-A67C-39E4D8F38CFD}"/>
          </ac:picMkLst>
        </pc:picChg>
      </pc:sldChg>
      <pc:sldChg chg="delSp modSp add ord">
        <pc:chgData name="Judson Santiago" userId="ebb108da2f256286" providerId="LiveId" clId="{3A0D3C51-9B43-4977-8BCA-475971814BFA}" dt="2019-12-26T00:07:28.243" v="190" actId="14100"/>
        <pc:sldMkLst>
          <pc:docMk/>
          <pc:sldMk cId="641760840" sldId="271"/>
        </pc:sldMkLst>
        <pc:spChg chg="mod">
          <ac:chgData name="Judson Santiago" userId="ebb108da2f256286" providerId="LiveId" clId="{3A0D3C51-9B43-4977-8BCA-475971814BFA}" dt="2019-12-26T00:06:57.515" v="183"/>
          <ac:spMkLst>
            <pc:docMk/>
            <pc:sldMk cId="641760840" sldId="271"/>
            <ac:spMk id="2" creationId="{F415F9A3-E6FB-4A0A-BD5C-8C634DD53CDE}"/>
          </ac:spMkLst>
        </pc:spChg>
        <pc:spChg chg="mod">
          <ac:chgData name="Judson Santiago" userId="ebb108da2f256286" providerId="LiveId" clId="{3A0D3C51-9B43-4977-8BCA-475971814BFA}" dt="2019-12-26T00:07:12.032" v="187" actId="20577"/>
          <ac:spMkLst>
            <pc:docMk/>
            <pc:sldMk cId="641760840" sldId="271"/>
            <ac:spMk id="3" creationId="{296FC175-317C-49C8-B22C-5980CB881D51}"/>
          </ac:spMkLst>
        </pc:spChg>
        <pc:spChg chg="del">
          <ac:chgData name="Judson Santiago" userId="ebb108da2f256286" providerId="LiveId" clId="{3A0D3C51-9B43-4977-8BCA-475971814BFA}" dt="2019-12-26T00:07:16.785" v="188" actId="478"/>
          <ac:spMkLst>
            <pc:docMk/>
            <pc:sldMk cId="641760840" sldId="271"/>
            <ac:spMk id="7" creationId="{03474DAB-133D-47E1-A064-D3AE448EB919}"/>
          </ac:spMkLst>
        </pc:spChg>
        <pc:spChg chg="del">
          <ac:chgData name="Judson Santiago" userId="ebb108da2f256286" providerId="LiveId" clId="{3A0D3C51-9B43-4977-8BCA-475971814BFA}" dt="2019-12-26T00:07:16.785" v="188" actId="478"/>
          <ac:spMkLst>
            <pc:docMk/>
            <pc:sldMk cId="641760840" sldId="271"/>
            <ac:spMk id="16" creationId="{97068B37-D999-4027-BADD-09562974BFF5}"/>
          </ac:spMkLst>
        </pc:spChg>
        <pc:spChg chg="del">
          <ac:chgData name="Judson Santiago" userId="ebb108da2f256286" providerId="LiveId" clId="{3A0D3C51-9B43-4977-8BCA-475971814BFA}" dt="2019-12-26T00:07:16.785" v="188" actId="478"/>
          <ac:spMkLst>
            <pc:docMk/>
            <pc:sldMk cId="641760840" sldId="271"/>
            <ac:spMk id="17" creationId="{979C0E35-97D6-4846-B8AF-B0AD7A1A01AC}"/>
          </ac:spMkLst>
        </pc:spChg>
        <pc:picChg chg="mod">
          <ac:chgData name="Judson Santiago" userId="ebb108da2f256286" providerId="LiveId" clId="{3A0D3C51-9B43-4977-8BCA-475971814BFA}" dt="2019-12-26T00:07:22.493" v="189" actId="14100"/>
          <ac:picMkLst>
            <pc:docMk/>
            <pc:sldMk cId="641760840" sldId="271"/>
            <ac:picMk id="3074" creationId="{978FFC6A-1638-4B95-8D2C-EB6599C6F4C9}"/>
          </ac:picMkLst>
        </pc:picChg>
        <pc:picChg chg="mod">
          <ac:chgData name="Judson Santiago" userId="ebb108da2f256286" providerId="LiveId" clId="{3A0D3C51-9B43-4977-8BCA-475971814BFA}" dt="2019-12-26T00:07:28.243" v="190" actId="14100"/>
          <ac:picMkLst>
            <pc:docMk/>
            <pc:sldMk cId="641760840" sldId="271"/>
            <ac:picMk id="3078" creationId="{FD7E2947-5C8A-4541-956A-A481F7ED6B07}"/>
          </ac:picMkLst>
        </pc:picChg>
        <pc:picChg chg="del">
          <ac:chgData name="Judson Santiago" userId="ebb108da2f256286" providerId="LiveId" clId="{3A0D3C51-9B43-4977-8BCA-475971814BFA}" dt="2019-12-26T00:07:16.785" v="188" actId="478"/>
          <ac:picMkLst>
            <pc:docMk/>
            <pc:sldMk cId="641760840" sldId="271"/>
            <ac:picMk id="3088" creationId="{2A43C649-D701-49C0-98D1-7AEC47A6C1F4}"/>
          </ac:picMkLst>
        </pc:picChg>
        <pc:picChg chg="del">
          <ac:chgData name="Judson Santiago" userId="ebb108da2f256286" providerId="LiveId" clId="{3A0D3C51-9B43-4977-8BCA-475971814BFA}" dt="2019-12-26T00:07:16.785" v="188" actId="478"/>
          <ac:picMkLst>
            <pc:docMk/>
            <pc:sldMk cId="641760840" sldId="271"/>
            <ac:picMk id="3090" creationId="{B1EC7618-B285-40FC-97FE-609EA26A765B}"/>
          </ac:picMkLst>
        </pc:picChg>
        <pc:picChg chg="del">
          <ac:chgData name="Judson Santiago" userId="ebb108da2f256286" providerId="LiveId" clId="{3A0D3C51-9B43-4977-8BCA-475971814BFA}" dt="2019-12-26T00:07:16.785" v="188" actId="478"/>
          <ac:picMkLst>
            <pc:docMk/>
            <pc:sldMk cId="641760840" sldId="271"/>
            <ac:picMk id="3094" creationId="{5944A8CD-871F-4533-B46D-43829FDBC368}"/>
          </ac:picMkLst>
        </pc:picChg>
      </pc:sldChg>
      <pc:sldChg chg="addSp delSp modSp add ord modNotesTx">
        <pc:chgData name="Judson Santiago" userId="ebb108da2f256286" providerId="LiveId" clId="{3A0D3C51-9B43-4977-8BCA-475971814BFA}" dt="2020-01-02T23:10:25.279" v="13773" actId="207"/>
        <pc:sldMkLst>
          <pc:docMk/>
          <pc:sldMk cId="2442572414" sldId="272"/>
        </pc:sldMkLst>
        <pc:spChg chg="mod">
          <ac:chgData name="Judson Santiago" userId="ebb108da2f256286" providerId="LiveId" clId="{3A0D3C51-9B43-4977-8BCA-475971814BFA}" dt="2019-12-26T01:30:05.417" v="938" actId="20577"/>
          <ac:spMkLst>
            <pc:docMk/>
            <pc:sldMk cId="2442572414" sldId="272"/>
            <ac:spMk id="2" creationId="{403BF1DA-7D3E-4EDC-ABBB-2C55DB2F91F1}"/>
          </ac:spMkLst>
        </pc:spChg>
        <pc:spChg chg="mod">
          <ac:chgData name="Judson Santiago" userId="ebb108da2f256286" providerId="LiveId" clId="{3A0D3C51-9B43-4977-8BCA-475971814BFA}" dt="2020-01-02T23:10:25.279" v="13773" actId="207"/>
          <ac:spMkLst>
            <pc:docMk/>
            <pc:sldMk cId="2442572414" sldId="272"/>
            <ac:spMk id="3" creationId="{8AE95872-EDB5-45F6-BCE8-424ED3609359}"/>
          </ac:spMkLst>
        </pc:spChg>
        <pc:spChg chg="add mod">
          <ac:chgData name="Judson Santiago" userId="ebb108da2f256286" providerId="LiveId" clId="{3A0D3C51-9B43-4977-8BCA-475971814BFA}" dt="2019-12-30T02:23:18.241" v="13203" actId="1035"/>
          <ac:spMkLst>
            <pc:docMk/>
            <pc:sldMk cId="2442572414" sldId="272"/>
            <ac:spMk id="4" creationId="{284A12D1-7665-49E9-AB15-B68DBE46046B}"/>
          </ac:spMkLst>
        </pc:spChg>
        <pc:picChg chg="add del mod">
          <ac:chgData name="Judson Santiago" userId="ebb108da2f256286" providerId="LiveId" clId="{3A0D3C51-9B43-4977-8BCA-475971814BFA}" dt="2019-12-30T01:36:49.463" v="12739" actId="478"/>
          <ac:picMkLst>
            <pc:docMk/>
            <pc:sldMk cId="2442572414" sldId="272"/>
            <ac:picMk id="4098" creationId="{A2E8368A-D186-4FF5-9AA3-48FE23D4F685}"/>
          </ac:picMkLst>
        </pc:picChg>
        <pc:picChg chg="add mod">
          <ac:chgData name="Judson Santiago" userId="ebb108da2f256286" providerId="LiveId" clId="{3A0D3C51-9B43-4977-8BCA-475971814BFA}" dt="2019-12-30T02:23:18.241" v="13203" actId="1035"/>
          <ac:picMkLst>
            <pc:docMk/>
            <pc:sldMk cId="2442572414" sldId="272"/>
            <ac:picMk id="4100" creationId="{501B381B-54F4-42F0-A90A-F2A02AAE1CA3}"/>
          </ac:picMkLst>
        </pc:picChg>
      </pc:sldChg>
      <pc:sldChg chg="addSp delSp modSp add del modNotesTx">
        <pc:chgData name="Judson Santiago" userId="ebb108da2f256286" providerId="LiveId" clId="{3A0D3C51-9B43-4977-8BCA-475971814BFA}" dt="2019-12-29T05:10:15.228" v="10002" actId="47"/>
        <pc:sldMkLst>
          <pc:docMk/>
          <pc:sldMk cId="712608003" sldId="273"/>
        </pc:sldMkLst>
        <pc:spChg chg="mod">
          <ac:chgData name="Judson Santiago" userId="ebb108da2f256286" providerId="LiveId" clId="{3A0D3C51-9B43-4977-8BCA-475971814BFA}" dt="2019-12-26T01:44:02.839" v="1403" actId="20577"/>
          <ac:spMkLst>
            <pc:docMk/>
            <pc:sldMk cId="712608003" sldId="273"/>
            <ac:spMk id="2" creationId="{E712E764-1B91-4625-8FEC-FBB9DD8A045A}"/>
          </ac:spMkLst>
        </pc:spChg>
        <pc:spChg chg="mod">
          <ac:chgData name="Judson Santiago" userId="ebb108da2f256286" providerId="LiveId" clId="{3A0D3C51-9B43-4977-8BCA-475971814BFA}" dt="2019-12-26T01:51:48.482" v="1576" actId="1076"/>
          <ac:spMkLst>
            <pc:docMk/>
            <pc:sldMk cId="712608003" sldId="273"/>
            <ac:spMk id="3" creationId="{B112CEC1-1F3F-4208-9DCE-62E26D8B315E}"/>
          </ac:spMkLst>
        </pc:spChg>
        <pc:spChg chg="add mod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7" creationId="{3F4EDAC3-DF28-4643-98C1-FF02BDDF410A}"/>
          </ac:spMkLst>
        </pc:spChg>
        <pc:spChg chg="add mod topLvl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8" creationId="{C41D6EFB-87FE-4670-BA9A-35475EE1729F}"/>
          </ac:spMkLst>
        </pc:spChg>
        <pc:spChg chg="add mod topLvl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9" creationId="{9ECC69F8-E06D-456D-BEA0-B28C744420BC}"/>
          </ac:spMkLst>
        </pc:spChg>
        <pc:spChg chg="add mod topLvl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10" creationId="{D9DF01C2-7157-41E6-9C94-CFFD19D45A76}"/>
          </ac:spMkLst>
        </pc:spChg>
        <pc:spChg chg="add mod">
          <ac:chgData name="Judson Santiago" userId="ebb108da2f256286" providerId="LiveId" clId="{3A0D3C51-9B43-4977-8BCA-475971814BFA}" dt="2019-12-27T00:01:18.374" v="5572" actId="164"/>
          <ac:spMkLst>
            <pc:docMk/>
            <pc:sldMk cId="712608003" sldId="273"/>
            <ac:spMk id="11" creationId="{78327F6B-79EB-4D9B-BB8C-65FC34E64439}"/>
          </ac:spMkLst>
        </pc:spChg>
        <pc:spChg chg="del mod topLvl">
          <ac:chgData name="Judson Santiago" userId="ebb108da2f256286" providerId="LiveId" clId="{3A0D3C51-9B43-4977-8BCA-475971814BFA}" dt="2019-12-26T01:52:03.282" v="1583" actId="478"/>
          <ac:spMkLst>
            <pc:docMk/>
            <pc:sldMk cId="712608003" sldId="273"/>
            <ac:spMk id="12" creationId="{EEC99D06-169B-4CF6-B628-12ED8D13952F}"/>
          </ac:spMkLst>
        </pc:spChg>
        <pc:spChg chg="mod topLvl">
          <ac:chgData name="Judson Santiago" userId="ebb108da2f256286" providerId="LiveId" clId="{3A0D3C51-9B43-4977-8BCA-475971814BFA}" dt="2019-12-26T02:15:42.024" v="1608" actId="164"/>
          <ac:spMkLst>
            <pc:docMk/>
            <pc:sldMk cId="712608003" sldId="273"/>
            <ac:spMk id="13" creationId="{C7FE0A0A-0A61-4E87-BFEC-A846397211CF}"/>
          </ac:spMkLst>
        </pc:spChg>
        <pc:spChg chg="mod topLvl">
          <ac:chgData name="Judson Santiago" userId="ebb108da2f256286" providerId="LiveId" clId="{3A0D3C51-9B43-4977-8BCA-475971814BFA}" dt="2019-12-26T02:15:42.024" v="1608" actId="164"/>
          <ac:spMkLst>
            <pc:docMk/>
            <pc:sldMk cId="712608003" sldId="273"/>
            <ac:spMk id="14" creationId="{BAA10D4F-F128-42FC-A8F7-97A86321DC71}"/>
          </ac:spMkLst>
        </pc:spChg>
        <pc:spChg chg="mod topLvl">
          <ac:chgData name="Judson Santiago" userId="ebb108da2f256286" providerId="LiveId" clId="{3A0D3C51-9B43-4977-8BCA-475971814BFA}" dt="2019-12-26T02:15:42.024" v="1608" actId="164"/>
          <ac:spMkLst>
            <pc:docMk/>
            <pc:sldMk cId="712608003" sldId="273"/>
            <ac:spMk id="15" creationId="{36A15105-B15B-4964-9F15-5C8BDF65E19B}"/>
          </ac:spMkLst>
        </pc:spChg>
        <pc:spChg chg="mod topLvl">
          <ac:chgData name="Judson Santiago" userId="ebb108da2f256286" providerId="LiveId" clId="{3A0D3C51-9B43-4977-8BCA-475971814BFA}" dt="2019-12-26T02:15:42.024" v="1608" actId="164"/>
          <ac:spMkLst>
            <pc:docMk/>
            <pc:sldMk cId="712608003" sldId="273"/>
            <ac:spMk id="16" creationId="{487D3A2B-0B40-4086-9962-8B76B221ED5B}"/>
          </ac:spMkLst>
        </pc:spChg>
        <pc:spChg chg="mod topLvl">
          <ac:chgData name="Judson Santiago" userId="ebb108da2f256286" providerId="LiveId" clId="{3A0D3C51-9B43-4977-8BCA-475971814BFA}" dt="2019-12-26T04:12:56.670" v="1806" actId="1582"/>
          <ac:spMkLst>
            <pc:docMk/>
            <pc:sldMk cId="712608003" sldId="273"/>
            <ac:spMk id="17" creationId="{CAB512A2-8601-4E86-8264-855AA627C875}"/>
          </ac:spMkLst>
        </pc:spChg>
        <pc:spChg chg="mod topLvl">
          <ac:chgData name="Judson Santiago" userId="ebb108da2f256286" providerId="LiveId" clId="{3A0D3C51-9B43-4977-8BCA-475971814BFA}" dt="2019-12-26T04:12:51.185" v="1805" actId="1582"/>
          <ac:spMkLst>
            <pc:docMk/>
            <pc:sldMk cId="712608003" sldId="273"/>
            <ac:spMk id="19" creationId="{FB995C46-B4BB-4E62-AB91-86AE8F0BE19F}"/>
          </ac:spMkLst>
        </pc:spChg>
        <pc:spChg chg="del mod topLvl">
          <ac:chgData name="Judson Santiago" userId="ebb108da2f256286" providerId="LiveId" clId="{3A0D3C51-9B43-4977-8BCA-475971814BFA}" dt="2019-12-26T01:52:02.120" v="1582" actId="478"/>
          <ac:spMkLst>
            <pc:docMk/>
            <pc:sldMk cId="712608003" sldId="273"/>
            <ac:spMk id="20" creationId="{EB1258E6-4E4D-49E9-90D0-BDF66535427C}"/>
          </ac:spMkLst>
        </pc:spChg>
        <pc:spChg chg="del mod topLvl">
          <ac:chgData name="Judson Santiago" userId="ebb108da2f256286" providerId="LiveId" clId="{3A0D3C51-9B43-4977-8BCA-475971814BFA}" dt="2019-12-26T01:52:11.866" v="1588" actId="478"/>
          <ac:spMkLst>
            <pc:docMk/>
            <pc:sldMk cId="712608003" sldId="273"/>
            <ac:spMk id="21" creationId="{4E06C151-D88E-4F4B-9A04-0F55C3F5F004}"/>
          </ac:spMkLst>
        </pc:spChg>
        <pc:spChg chg="mod topLvl">
          <ac:chgData name="Judson Santiago" userId="ebb108da2f256286" providerId="LiveId" clId="{3A0D3C51-9B43-4977-8BCA-475971814BFA}" dt="2019-12-26T04:12:33.142" v="1803" actId="1076"/>
          <ac:spMkLst>
            <pc:docMk/>
            <pc:sldMk cId="712608003" sldId="273"/>
            <ac:spMk id="22" creationId="{F749AAE5-085E-4ECC-AA14-C32E0DA48DB0}"/>
          </ac:spMkLst>
        </pc:spChg>
        <pc:spChg chg="del mod topLvl">
          <ac:chgData name="Judson Santiago" userId="ebb108da2f256286" providerId="LiveId" clId="{3A0D3C51-9B43-4977-8BCA-475971814BFA}" dt="2019-12-26T01:52:00.457" v="1581" actId="478"/>
          <ac:spMkLst>
            <pc:docMk/>
            <pc:sldMk cId="712608003" sldId="273"/>
            <ac:spMk id="24" creationId="{88562DC5-0D63-4860-98EE-76F6CFEA2671}"/>
          </ac:spMkLst>
        </pc:spChg>
        <pc:spChg chg="del mod topLvl">
          <ac:chgData name="Judson Santiago" userId="ebb108da2f256286" providerId="LiveId" clId="{3A0D3C51-9B43-4977-8BCA-475971814BFA}" dt="2019-12-26T01:52:06.553" v="1587" actId="478"/>
          <ac:spMkLst>
            <pc:docMk/>
            <pc:sldMk cId="712608003" sldId="273"/>
            <ac:spMk id="25" creationId="{2C16A6AD-431F-49C0-AC32-9EFD123625BA}"/>
          </ac:spMkLst>
        </pc:spChg>
        <pc:spChg chg="del mod topLvl">
          <ac:chgData name="Judson Santiago" userId="ebb108da2f256286" providerId="LiveId" clId="{3A0D3C51-9B43-4977-8BCA-475971814BFA}" dt="2019-12-26T01:52:04.881" v="1585" actId="478"/>
          <ac:spMkLst>
            <pc:docMk/>
            <pc:sldMk cId="712608003" sldId="273"/>
            <ac:spMk id="27" creationId="{C2BAFC34-3FBE-403A-B65A-7155BF0D1610}"/>
          </ac:spMkLst>
        </pc:spChg>
        <pc:spChg chg="del mod topLvl">
          <ac:chgData name="Judson Santiago" userId="ebb108da2f256286" providerId="LiveId" clId="{3A0D3C51-9B43-4977-8BCA-475971814BFA}" dt="2019-12-26T01:51:58.513" v="1579" actId="478"/>
          <ac:spMkLst>
            <pc:docMk/>
            <pc:sldMk cId="712608003" sldId="273"/>
            <ac:spMk id="30" creationId="{2A9FE794-31EF-4927-9256-8E80659F7F2A}"/>
          </ac:spMkLst>
        </pc:spChg>
        <pc:spChg chg="add mod topLvl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30" creationId="{87055349-DB86-47FC-9900-6F4533612CB2}"/>
          </ac:spMkLst>
        </pc:spChg>
        <pc:spChg chg="add mod topLvl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32" creationId="{7FCC2957-EFA7-4B7D-B3C3-93766E015F89}"/>
          </ac:spMkLst>
        </pc:spChg>
        <pc:grpChg chg="add del mod">
          <ac:chgData name="Judson Santiago" userId="ebb108da2f256286" providerId="LiveId" clId="{3A0D3C51-9B43-4977-8BCA-475971814BFA}" dt="2019-12-26T01:51:55.717" v="1578" actId="165"/>
          <ac:grpSpMkLst>
            <pc:docMk/>
            <pc:sldMk cId="712608003" sldId="273"/>
            <ac:grpSpMk id="11" creationId="{F666A669-8F5F-4B9E-90E6-275D628A1667}"/>
          </ac:grpSpMkLst>
        </pc:grpChg>
        <pc:grpChg chg="add mod">
          <ac:chgData name="Judson Santiago" userId="ebb108da2f256286" providerId="LiveId" clId="{3A0D3C51-9B43-4977-8BCA-475971814BFA}" dt="2019-12-27T00:01:43.908" v="5574" actId="164"/>
          <ac:grpSpMkLst>
            <pc:docMk/>
            <pc:sldMk cId="712608003" sldId="273"/>
            <ac:grpSpMk id="20" creationId="{E5D78D8B-C87C-476C-BD43-DFBE48CAB0CF}"/>
          </ac:grpSpMkLst>
        </pc:grpChg>
        <pc:grpChg chg="add mod">
          <ac:chgData name="Judson Santiago" userId="ebb108da2f256286" providerId="LiveId" clId="{3A0D3C51-9B43-4977-8BCA-475971814BFA}" dt="2019-12-27T00:01:52.012" v="5575" actId="164"/>
          <ac:grpSpMkLst>
            <pc:docMk/>
            <pc:sldMk cId="712608003" sldId="273"/>
            <ac:grpSpMk id="23" creationId="{75DE6CFA-9631-4BAF-947C-FDA30BAF9F4E}"/>
          </ac:grpSpMkLst>
        </pc:grpChg>
        <pc:grpChg chg="add mod">
          <ac:chgData name="Judson Santiago" userId="ebb108da2f256286" providerId="LiveId" clId="{3A0D3C51-9B43-4977-8BCA-475971814BFA}" dt="2019-12-27T00:01:52.012" v="5575" actId="164"/>
          <ac:grpSpMkLst>
            <pc:docMk/>
            <pc:sldMk cId="712608003" sldId="273"/>
            <ac:grpSpMk id="24" creationId="{952FD020-43AB-4034-B7B2-D6CCB7386F36}"/>
          </ac:grpSpMkLst>
        </pc:grpChg>
        <pc:grpChg chg="add mod topLvl">
          <ac:chgData name="Judson Santiago" userId="ebb108da2f256286" providerId="LiveId" clId="{3A0D3C51-9B43-4977-8BCA-475971814BFA}" dt="2019-12-27T00:01:43.908" v="5574" actId="164"/>
          <ac:grpSpMkLst>
            <pc:docMk/>
            <pc:sldMk cId="712608003" sldId="273"/>
            <ac:grpSpMk id="31" creationId="{5BFB8016-01DB-4987-9328-1BB7BF699FC3}"/>
          </ac:grpSpMkLst>
        </pc:grpChg>
        <pc:grpChg chg="add mod">
          <ac:chgData name="Judson Santiago" userId="ebb108da2f256286" providerId="LiveId" clId="{3A0D3C51-9B43-4977-8BCA-475971814BFA}" dt="2019-12-27T00:01:18.374" v="5572" actId="164"/>
          <ac:grpSpMkLst>
            <pc:docMk/>
            <pc:sldMk cId="712608003" sldId="273"/>
            <ac:grpSpMk id="34" creationId="{484B1E29-9C2E-42A3-B4E5-E00FD8C9BE78}"/>
          </ac:grpSpMkLst>
        </pc:grpChg>
        <pc:grpChg chg="add del mod">
          <ac:chgData name="Judson Santiago" userId="ebb108da2f256286" providerId="LiveId" clId="{3A0D3C51-9B43-4977-8BCA-475971814BFA}" dt="2019-12-26T05:25:48.851" v="3029" actId="165"/>
          <ac:grpSpMkLst>
            <pc:docMk/>
            <pc:sldMk cId="712608003" sldId="273"/>
            <ac:grpSpMk id="57" creationId="{5A9DFA15-E525-4DE6-848C-36D382FACEDC}"/>
          </ac:grpSpMkLst>
        </pc:grpChg>
        <pc:grpChg chg="add del mod">
          <ac:chgData name="Judson Santiago" userId="ebb108da2f256286" providerId="LiveId" clId="{3A0D3C51-9B43-4977-8BCA-475971814BFA}" dt="2019-12-27T00:01:37.307" v="5573" actId="165"/>
          <ac:grpSpMkLst>
            <pc:docMk/>
            <pc:sldMk cId="712608003" sldId="273"/>
            <ac:grpSpMk id="58" creationId="{21EE90C5-627A-4894-A5E7-D373E12788DD}"/>
          </ac:grpSpMkLst>
        </pc:grpChg>
        <pc:picChg chg="add mod topLvl">
          <ac:chgData name="Judson Santiago" userId="ebb108da2f256286" providerId="LiveId" clId="{3A0D3C51-9B43-4977-8BCA-475971814BFA}" dt="2019-12-27T00:01:52.012" v="5575" actId="164"/>
          <ac:picMkLst>
            <pc:docMk/>
            <pc:sldMk cId="712608003" sldId="273"/>
            <ac:picMk id="4" creationId="{652F54AA-50A8-4553-BB1A-7526A6663D25}"/>
          </ac:picMkLst>
        </pc:picChg>
        <pc:picChg chg="add mod topLvl">
          <ac:chgData name="Judson Santiago" userId="ebb108da2f256286" providerId="LiveId" clId="{3A0D3C51-9B43-4977-8BCA-475971814BFA}" dt="2019-12-27T00:01:52.012" v="5575" actId="164"/>
          <ac:picMkLst>
            <pc:docMk/>
            <pc:sldMk cId="712608003" sldId="273"/>
            <ac:picMk id="5" creationId="{2196D75A-7C4C-4443-A7CB-3AE35C5BBDD5}"/>
          </ac:picMkLst>
        </pc:picChg>
        <pc:picChg chg="add mod topLvl">
          <ac:chgData name="Judson Santiago" userId="ebb108da2f256286" providerId="LiveId" clId="{3A0D3C51-9B43-4977-8BCA-475971814BFA}" dt="2019-12-27T00:01:52.012" v="5575" actId="164"/>
          <ac:picMkLst>
            <pc:docMk/>
            <pc:sldMk cId="712608003" sldId="273"/>
            <ac:picMk id="6" creationId="{8E45F230-E8B3-4801-AD72-717AD593115D}"/>
          </ac:picMkLst>
        </pc:pic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12" creationId="{153FBAB3-1C2F-4379-8FCA-F54A539B9B52}"/>
          </ac:cxnSpMkLst>
        </pc:cxnChg>
        <pc:cxnChg chg="mod topLvl">
          <ac:chgData name="Judson Santiago" userId="ebb108da2f256286" providerId="LiveId" clId="{3A0D3C51-9B43-4977-8BCA-475971814BFA}" dt="2019-12-26T04:12:44.217" v="1804" actId="1582"/>
          <ac:cxnSpMkLst>
            <pc:docMk/>
            <pc:sldMk cId="712608003" sldId="273"/>
            <ac:cxnSpMk id="18" creationId="{DFB5B21B-49F0-4D8B-9FBC-C1BA2B5E869A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21" creationId="{B1E8BF8E-DDB0-446C-8E65-9311051B815E}"/>
          </ac:cxnSpMkLst>
        </pc:cxnChg>
        <pc:cxnChg chg="del mod topLvl">
          <ac:chgData name="Judson Santiago" userId="ebb108da2f256286" providerId="LiveId" clId="{3A0D3C51-9B43-4977-8BCA-475971814BFA}" dt="2019-12-26T01:52:04.225" v="1584" actId="478"/>
          <ac:cxnSpMkLst>
            <pc:docMk/>
            <pc:sldMk cId="712608003" sldId="273"/>
            <ac:cxnSpMk id="23" creationId="{8CA09A04-B323-45F7-9244-AD89EADEC920}"/>
          </ac:cxnSpMkLst>
        </pc:cxnChg>
        <pc:cxnChg chg="add del mod">
          <ac:chgData name="Judson Santiago" userId="ebb108da2f256286" providerId="LiveId" clId="{3A0D3C51-9B43-4977-8BCA-475971814BFA}" dt="2019-12-26T03:58:01.841" v="1651" actId="478"/>
          <ac:cxnSpMkLst>
            <pc:docMk/>
            <pc:sldMk cId="712608003" sldId="273"/>
            <ac:cxnSpMk id="24" creationId="{131C6434-4319-4C71-B826-903E613BEEA2}"/>
          </ac:cxnSpMkLst>
        </pc:cxnChg>
        <pc:cxnChg chg="del mod topLvl">
          <ac:chgData name="Judson Santiago" userId="ebb108da2f256286" providerId="LiveId" clId="{3A0D3C51-9B43-4977-8BCA-475971814BFA}" dt="2019-12-26T01:52:05.857" v="1586" actId="478"/>
          <ac:cxnSpMkLst>
            <pc:docMk/>
            <pc:sldMk cId="712608003" sldId="273"/>
            <ac:cxnSpMk id="26" creationId="{47DDBFE7-3C40-4601-8A4C-2F910682C6AD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26" creationId="{9382D13C-441C-405F-B391-9AC3A6EAC54D}"/>
          </ac:cxnSpMkLst>
        </pc:cxnChg>
        <pc:cxnChg chg="del mod topLvl">
          <ac:chgData name="Judson Santiago" userId="ebb108da2f256286" providerId="LiveId" clId="{3A0D3C51-9B43-4977-8BCA-475971814BFA}" dt="2019-12-26T01:52:15.042" v="1589" actId="478"/>
          <ac:cxnSpMkLst>
            <pc:docMk/>
            <pc:sldMk cId="712608003" sldId="273"/>
            <ac:cxnSpMk id="28" creationId="{CC06B98B-99AD-4A02-A4B3-1ACA666D2AB1}"/>
          </ac:cxnSpMkLst>
        </pc:cxnChg>
        <pc:cxnChg chg="del mod topLvl">
          <ac:chgData name="Judson Santiago" userId="ebb108da2f256286" providerId="LiveId" clId="{3A0D3C51-9B43-4977-8BCA-475971814BFA}" dt="2019-12-26T01:51:59.465" v="1580" actId="478"/>
          <ac:cxnSpMkLst>
            <pc:docMk/>
            <pc:sldMk cId="712608003" sldId="273"/>
            <ac:cxnSpMk id="29" creationId="{FE1976E3-7AB9-4E6F-9F45-C7667BB907AE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33" creationId="{5A4EC5AA-6CC4-4FBF-9C3B-ABC4EAFC574C}"/>
          </ac:cxnSpMkLst>
        </pc:cxnChg>
        <pc:cxnChg chg="add del mod">
          <ac:chgData name="Judson Santiago" userId="ebb108da2f256286" providerId="LiveId" clId="{3A0D3C51-9B43-4977-8BCA-475971814BFA}" dt="2019-12-26T04:04:00.820" v="1732" actId="478"/>
          <ac:cxnSpMkLst>
            <pc:docMk/>
            <pc:sldMk cId="712608003" sldId="273"/>
            <ac:cxnSpMk id="34" creationId="{CA6B9828-CDEE-481A-8D0C-10AC85BB7EA5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35" creationId="{39B4C703-8324-4058-9EFE-4FC99EC42AF5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38" creationId="{E0FEAE2A-B7DB-4D10-B3DB-D95A66DAE2C2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39" creationId="{6FC5663A-2664-4962-BFF4-8C3CE977CC81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52" creationId="{06738D29-FD33-4DC1-8574-4617D2ACB8D4}"/>
          </ac:cxnSpMkLst>
        </pc:cxnChg>
      </pc:sldChg>
      <pc:sldChg chg="addSp delSp modSp add del">
        <pc:chgData name="Judson Santiago" userId="ebb108da2f256286" providerId="LiveId" clId="{3A0D3C51-9B43-4977-8BCA-475971814BFA}" dt="2019-12-29T05:10:15.228" v="10002" actId="47"/>
        <pc:sldMkLst>
          <pc:docMk/>
          <pc:sldMk cId="61756451" sldId="274"/>
        </pc:sldMkLst>
        <pc:spChg chg="mod">
          <ac:chgData name="Judson Santiago" userId="ebb108da2f256286" providerId="LiveId" clId="{3A0D3C51-9B43-4977-8BCA-475971814BFA}" dt="2019-12-26T04:24:43.773" v="1926" actId="20577"/>
          <ac:spMkLst>
            <pc:docMk/>
            <pc:sldMk cId="61756451" sldId="274"/>
            <ac:spMk id="2" creationId="{3EFE69F9-6807-4DAD-95CA-5C785B1F5D86}"/>
          </ac:spMkLst>
        </pc:spChg>
        <pc:spChg chg="mod">
          <ac:chgData name="Judson Santiago" userId="ebb108da2f256286" providerId="LiveId" clId="{3A0D3C51-9B43-4977-8BCA-475971814BFA}" dt="2019-12-26T05:19:54.068" v="2937" actId="20577"/>
          <ac:spMkLst>
            <pc:docMk/>
            <pc:sldMk cId="61756451" sldId="274"/>
            <ac:spMk id="3" creationId="{E509C3DC-167F-4E93-9576-1E2262E1EB00}"/>
          </ac:spMkLst>
        </pc:spChg>
        <pc:spChg chg="add mod">
          <ac:chgData name="Judson Santiago" userId="ebb108da2f256286" providerId="LiveId" clId="{3A0D3C51-9B43-4977-8BCA-475971814BFA}" dt="2019-12-26T04:36:44.979" v="2385" actId="164"/>
          <ac:spMkLst>
            <pc:docMk/>
            <pc:sldMk cId="61756451" sldId="274"/>
            <ac:spMk id="4" creationId="{7C6E64ED-3706-4635-A714-FE0CDA806356}"/>
          </ac:spMkLst>
        </pc:spChg>
        <pc:spChg chg="add mod">
          <ac:chgData name="Judson Santiago" userId="ebb108da2f256286" providerId="LiveId" clId="{3A0D3C51-9B43-4977-8BCA-475971814BFA}" dt="2019-12-26T04:36:44.979" v="2385" actId="164"/>
          <ac:spMkLst>
            <pc:docMk/>
            <pc:sldMk cId="61756451" sldId="274"/>
            <ac:spMk id="5" creationId="{9A4CFA95-9057-40A7-9793-1DC60A4492BB}"/>
          </ac:spMkLst>
        </pc:spChg>
        <pc:spChg chg="add mod">
          <ac:chgData name="Judson Santiago" userId="ebb108da2f256286" providerId="LiveId" clId="{3A0D3C51-9B43-4977-8BCA-475971814BFA}" dt="2019-12-26T04:36:44.979" v="2385" actId="164"/>
          <ac:spMkLst>
            <pc:docMk/>
            <pc:sldMk cId="61756451" sldId="274"/>
            <ac:spMk id="7" creationId="{B229E1EE-6F49-4588-949E-8281BD8B6E23}"/>
          </ac:spMkLst>
        </pc:spChg>
        <pc:spChg chg="add mod">
          <ac:chgData name="Judson Santiago" userId="ebb108da2f256286" providerId="LiveId" clId="{3A0D3C51-9B43-4977-8BCA-475971814BFA}" dt="2019-12-26T04:36:56.333" v="2386" actId="1076"/>
          <ac:spMkLst>
            <pc:docMk/>
            <pc:sldMk cId="61756451" sldId="274"/>
            <ac:spMk id="13" creationId="{E3BD95F5-D8DC-402D-9A7C-6A752BC1A8EC}"/>
          </ac:spMkLst>
        </pc:spChg>
        <pc:spChg chg="add mod">
          <ac:chgData name="Judson Santiago" userId="ebb108da2f256286" providerId="LiveId" clId="{3A0D3C51-9B43-4977-8BCA-475971814BFA}" dt="2019-12-26T04:36:44.979" v="2385" actId="164"/>
          <ac:spMkLst>
            <pc:docMk/>
            <pc:sldMk cId="61756451" sldId="274"/>
            <ac:spMk id="14" creationId="{4BB64995-FC49-43FD-A71E-40390A047D7F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16" creationId="{6193D6EB-8802-4856-A98E-2399B75BD494}"/>
          </ac:spMkLst>
        </pc:spChg>
        <pc:spChg chg="add mod or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17" creationId="{D6D528B4-A9A2-4228-A49E-ABE471CF663C}"/>
          </ac:spMkLst>
        </pc:spChg>
        <pc:spChg chg="add del mod">
          <ac:chgData name="Judson Santiago" userId="ebb108da2f256286" providerId="LiveId" clId="{3A0D3C51-9B43-4977-8BCA-475971814BFA}" dt="2019-12-26T04:52:07.672" v="2423" actId="478"/>
          <ac:spMkLst>
            <pc:docMk/>
            <pc:sldMk cId="61756451" sldId="274"/>
            <ac:spMk id="35" creationId="{B3C8BE57-1A76-41C9-85BF-D43D6D12CC4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36" creationId="{53BDF590-4A13-4CC2-99ED-D160D37ADC16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37" creationId="{707A9305-F3AD-48E8-B2CA-309CF2E9BF3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38" creationId="{F9C4328D-E6B7-45F7-9323-39ED8D772D2C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39" creationId="{AF459C5E-CA57-4804-8ACA-F644EF904D1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0" creationId="{0F63DC3D-364D-416B-B96D-706E1D2C4C1C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1" creationId="{D7A22E0D-8D77-4CA0-83D8-1BADA6801AD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2" creationId="{B81CC258-4E10-4564-B60F-160BDE26F5DC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3" creationId="{95BAD4DA-26CF-4200-862A-38B759B3FE1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4" creationId="{5BD5E249-FECA-4B29-BE04-493C860A0627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5" creationId="{953E368B-21B7-433E-80C2-70C8B0154AE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6" creationId="{62F7DD81-D535-4D61-9DC7-06F9DE36D0AF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7" creationId="{8B27F90B-1487-4764-ACBD-14F9A4FD2C0E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8" creationId="{D24F6AEA-CB7A-4B88-863A-41CBD50602DC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9" creationId="{CD8AFBED-3C83-48F8-815D-D11D01382114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0" creationId="{DD9B4AE0-3671-4F05-B4D6-987186735F67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1" creationId="{2E832A41-127D-470C-AC7B-E8D37D05CC42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2" creationId="{8A5C3309-E027-47FD-BC36-C5ED30AF7350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3" creationId="{3E8C2396-1E92-4B83-A069-3B02F20CA898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4" creationId="{88A29EA2-19C6-4020-8007-532692918C12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5" creationId="{D8254067-1957-4BD1-9B7D-915397217772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6" creationId="{C689B443-B490-423A-93CC-8DF6CE7F2F36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7" creationId="{E5C296BE-785F-4868-8D25-7217B06ECCA6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8" creationId="{7E5D0791-43BB-441C-BB82-965ADAB8D66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9" creationId="{2959F315-031F-48F0-98A6-789BF40248C5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0" creationId="{57145ADC-2020-4F5E-875F-AECD4252104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1" creationId="{93389188-CB49-4719-80FF-23C68E4908EA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2" creationId="{B0D52459-F702-44C5-A790-52C55C94DE7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3" creationId="{EEBD7FA6-6534-435D-8ACD-42103DD888A2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4" creationId="{9216B2CD-64D4-4B10-BD7E-9D2F506D3031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5" creationId="{5BCB2D4D-71E2-4ABA-B8E1-83F197CC3D34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6" creationId="{AAAFD617-E935-41F8-BA19-5B985071FF0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7" creationId="{9F4566CA-6D54-43C0-9FBD-5754C35BBF3E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8" creationId="{10218F6E-B1FB-4181-B786-740E56E9334E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9" creationId="{81CD065C-B39D-4D07-BC1C-06F859E9D302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0" creationId="{E916E25B-D1A4-42A5-810B-F11E975692B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1" creationId="{4266C28B-D465-4DDF-9267-66BAE72D1AE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2" creationId="{5E0CC29D-08B5-43E8-85D5-5BC5103322F6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3" creationId="{D09ACF93-376D-48C8-93DF-66EB98BB83EB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4" creationId="{13355375-00CF-44B6-A185-729A19BB96B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5" creationId="{7560ED3F-5791-468A-9753-14B2618793DF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6" creationId="{27ABBC5D-BEE2-4ABA-B819-747033FF2EDB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7" creationId="{4C6D9C2B-1576-485B-88D5-5BFC419D945A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8" creationId="{9AED6DC5-8514-470E-AE41-0119119982CA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9" creationId="{2DAE391B-63F1-4F89-84BE-2E668DF578FC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0" creationId="{1D5223CB-C1A0-45C6-B5A8-E44ACA32DF9A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1" creationId="{63852586-A766-47DD-BFD8-9D87ED8D796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2" creationId="{7988C49F-E38F-47C7-8011-10F363C10F8E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3" creationId="{650483E1-1536-44F9-94A9-F02EB20D9551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4" creationId="{55E17C70-670D-4E1B-B165-B92EF4E3157F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5" creationId="{E4B0CF09-3642-440D-93E1-77C13068C56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6" creationId="{5C35F0D4-6A3D-4B83-ADD5-B3B2A02712E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7" creationId="{6BC734AE-01DD-4EA1-8767-DDECA0AA166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8" creationId="{EDAAF66C-5291-4E56-8018-286D239F762B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9" creationId="{1FECACD9-696A-43CE-8E29-10E51009F107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0" creationId="{87CDE2C7-5A41-4A74-B245-051158E5DCA6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1" creationId="{C642A649-F246-4A83-B6CA-9415D9C3F04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2" creationId="{CEDDE529-346F-424E-A823-A0BA33E91D17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3" creationId="{B3C078C3-C7F2-4ACA-81B0-04EA9F3485DE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4" creationId="{EFFDC74F-37EE-42A5-93A8-0D68B847641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5" creationId="{F51EAA60-9F43-43E9-8DD2-F64341D80895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6" creationId="{8F7942A5-EF9E-41EF-874B-75ABCB9AB7A5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7" creationId="{5CF70AFA-1CF3-4A65-893E-0A268A4EF42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8" creationId="{DA3A1FC6-509A-4583-92BA-60EE995B7F04}"/>
          </ac:spMkLst>
        </pc:spChg>
        <pc:spChg chg="add del mod">
          <ac:chgData name="Judson Santiago" userId="ebb108da2f256286" providerId="LiveId" clId="{3A0D3C51-9B43-4977-8BCA-475971814BFA}" dt="2019-12-26T05:09:51.542" v="2486" actId="478"/>
          <ac:spMkLst>
            <pc:docMk/>
            <pc:sldMk cId="61756451" sldId="274"/>
            <ac:spMk id="104" creationId="{57CCBAE6-AF96-4FE2-9B5B-58489609ADCA}"/>
          </ac:spMkLst>
        </pc:spChg>
        <pc:grpChg chg="add mod">
          <ac:chgData name="Judson Santiago" userId="ebb108da2f256286" providerId="LiveId" clId="{3A0D3C51-9B43-4977-8BCA-475971814BFA}" dt="2019-12-26T05:09:56.978" v="2487" actId="1076"/>
          <ac:grpSpMkLst>
            <pc:docMk/>
            <pc:sldMk cId="61756451" sldId="274"/>
            <ac:grpSpMk id="15" creationId="{62A70B01-0D40-479B-9FBC-2C7E488E213A}"/>
          </ac:grpSpMkLst>
        </pc:grpChg>
        <pc:grpChg chg="add del mod">
          <ac:chgData name="Judson Santiago" userId="ebb108da2f256286" providerId="LiveId" clId="{3A0D3C51-9B43-4977-8BCA-475971814BFA}" dt="2019-12-26T05:09:51.542" v="2486" actId="478"/>
          <ac:grpSpMkLst>
            <pc:docMk/>
            <pc:sldMk cId="61756451" sldId="274"/>
            <ac:grpSpMk id="103" creationId="{EAABDBCC-2BDF-41F7-B301-2822588AA78E}"/>
          </ac:grpSpMkLst>
        </pc:grpChg>
        <pc:cxnChg chg="add mod">
          <ac:chgData name="Judson Santiago" userId="ebb108da2f256286" providerId="LiveId" clId="{3A0D3C51-9B43-4977-8BCA-475971814BFA}" dt="2019-12-26T04:36:44.979" v="2385" actId="164"/>
          <ac:cxnSpMkLst>
            <pc:docMk/>
            <pc:sldMk cId="61756451" sldId="274"/>
            <ac:cxnSpMk id="6" creationId="{D3BB453A-3FF8-46CE-B5FE-3900804C319E}"/>
          </ac:cxnSpMkLst>
        </pc:cxnChg>
        <pc:cxnChg chg="add mod">
          <ac:chgData name="Judson Santiago" userId="ebb108da2f256286" providerId="LiveId" clId="{3A0D3C51-9B43-4977-8BCA-475971814BFA}" dt="2019-12-26T04:36:44.979" v="2385" actId="164"/>
          <ac:cxnSpMkLst>
            <pc:docMk/>
            <pc:sldMk cId="61756451" sldId="274"/>
            <ac:cxnSpMk id="9" creationId="{4D53DE33-C4D5-48B9-BABA-5FF69D154FCB}"/>
          </ac:cxnSpMkLst>
        </pc:cxnChg>
        <pc:cxnChg chg="add mod">
          <ac:chgData name="Judson Santiago" userId="ebb108da2f256286" providerId="LiveId" clId="{3A0D3C51-9B43-4977-8BCA-475971814BFA}" dt="2019-12-26T04:36:44.979" v="2385" actId="164"/>
          <ac:cxnSpMkLst>
            <pc:docMk/>
            <pc:sldMk cId="61756451" sldId="274"/>
            <ac:cxnSpMk id="10" creationId="{342E9F8B-7B11-4562-B536-E571252658CD}"/>
          </ac:cxnSpMkLst>
        </pc:cxnChg>
        <pc:cxnChg chg="add mod">
          <ac:chgData name="Judson Santiago" userId="ebb108da2f256286" providerId="LiveId" clId="{3A0D3C51-9B43-4977-8BCA-475971814BFA}" dt="2019-12-26T04:59:00.228" v="2471" actId="164"/>
          <ac:cxnSpMkLst>
            <pc:docMk/>
            <pc:sldMk cId="61756451" sldId="274"/>
            <ac:cxnSpMk id="19" creationId="{7EE52884-DAAF-49A7-81C0-C2719E4C596F}"/>
          </ac:cxnSpMkLst>
        </pc:cxnChg>
        <pc:cxnChg chg="add mod">
          <ac:chgData name="Judson Santiago" userId="ebb108da2f256286" providerId="LiveId" clId="{3A0D3C51-9B43-4977-8BCA-475971814BFA}" dt="2019-12-26T04:59:00.228" v="2471" actId="164"/>
          <ac:cxnSpMkLst>
            <pc:docMk/>
            <pc:sldMk cId="61756451" sldId="274"/>
            <ac:cxnSpMk id="21" creationId="{C54990AA-1C4E-42A5-A9D3-BF8539EB09AF}"/>
          </ac:cxnSpMkLst>
        </pc:cxnChg>
        <pc:cxnChg chg="add mod">
          <ac:chgData name="Judson Santiago" userId="ebb108da2f256286" providerId="LiveId" clId="{3A0D3C51-9B43-4977-8BCA-475971814BFA}" dt="2019-12-26T04:59:00.228" v="2471" actId="164"/>
          <ac:cxnSpMkLst>
            <pc:docMk/>
            <pc:sldMk cId="61756451" sldId="274"/>
            <ac:cxnSpMk id="28" creationId="{97869D0C-B9EB-496F-9A7B-83F9BE31FEE5}"/>
          </ac:cxnSpMkLst>
        </pc:cxnChg>
        <pc:cxnChg chg="add mod">
          <ac:chgData name="Judson Santiago" userId="ebb108da2f256286" providerId="LiveId" clId="{3A0D3C51-9B43-4977-8BCA-475971814BFA}" dt="2019-12-26T04:59:00.228" v="2471" actId="164"/>
          <ac:cxnSpMkLst>
            <pc:docMk/>
            <pc:sldMk cId="61756451" sldId="274"/>
            <ac:cxnSpMk id="31" creationId="{FC74AF20-D7A8-45B7-85AC-F830A6E5541C}"/>
          </ac:cxnSpMkLst>
        </pc:cxnChg>
      </pc:sldChg>
      <pc:sldChg chg="addSp delSp modSp add del modNotesTx">
        <pc:chgData name="Judson Santiago" userId="ebb108da2f256286" providerId="LiveId" clId="{3A0D3C51-9B43-4977-8BCA-475971814BFA}" dt="2019-12-29T05:10:15.228" v="10002" actId="47"/>
        <pc:sldMkLst>
          <pc:docMk/>
          <pc:sldMk cId="1190274580" sldId="275"/>
        </pc:sldMkLst>
        <pc:spChg chg="mod">
          <ac:chgData name="Judson Santiago" userId="ebb108da2f256286" providerId="LiveId" clId="{3A0D3C51-9B43-4977-8BCA-475971814BFA}" dt="2019-12-26T05:20:02.094" v="2940" actId="20577"/>
          <ac:spMkLst>
            <pc:docMk/>
            <pc:sldMk cId="1190274580" sldId="275"/>
            <ac:spMk id="3" creationId="{E509C3DC-167F-4E93-9576-1E2262E1EB00}"/>
          </ac:spMkLst>
        </pc:spChg>
        <pc:spChg chg="del mod topLvl">
          <ac:chgData name="Judson Santiago" userId="ebb108da2f256286" providerId="LiveId" clId="{3A0D3C51-9B43-4977-8BCA-475971814BFA}" dt="2019-12-26T05:26:22.484" v="3034" actId="478"/>
          <ac:spMkLst>
            <pc:docMk/>
            <pc:sldMk cId="1190274580" sldId="275"/>
            <ac:spMk id="4" creationId="{7C6E64ED-3706-4635-A714-FE0CDA806356}"/>
          </ac:spMkLst>
        </pc:spChg>
        <pc:spChg chg="del mod topLvl">
          <ac:chgData name="Judson Santiago" userId="ebb108da2f256286" providerId="LiveId" clId="{3A0D3C51-9B43-4977-8BCA-475971814BFA}" dt="2019-12-26T05:26:27.240" v="3035" actId="478"/>
          <ac:spMkLst>
            <pc:docMk/>
            <pc:sldMk cId="1190274580" sldId="275"/>
            <ac:spMk id="5" creationId="{9A4CFA95-9057-40A7-9793-1DC60A4492BB}"/>
          </ac:spMkLst>
        </pc:spChg>
        <pc:spChg chg="del mod topLvl">
          <ac:chgData name="Judson Santiago" userId="ebb108da2f256286" providerId="LiveId" clId="{3A0D3C51-9B43-4977-8BCA-475971814BFA}" dt="2019-12-26T05:26:27.240" v="3035" actId="478"/>
          <ac:spMkLst>
            <pc:docMk/>
            <pc:sldMk cId="1190274580" sldId="275"/>
            <ac:spMk id="7" creationId="{B229E1EE-6F49-4588-949E-8281BD8B6E23}"/>
          </ac:spMkLst>
        </pc:spChg>
        <pc:spChg chg="mod topLvl">
          <ac:chgData name="Judson Santiago" userId="ebb108da2f256286" providerId="LiveId" clId="{3A0D3C51-9B43-4977-8BCA-475971814BFA}" dt="2019-12-26T23:59:50.275" v="5559" actId="164"/>
          <ac:spMkLst>
            <pc:docMk/>
            <pc:sldMk cId="1190274580" sldId="275"/>
            <ac:spMk id="13" creationId="{E3BD95F5-D8DC-402D-9A7C-6A752BC1A8EC}"/>
          </ac:spMkLst>
        </pc:spChg>
        <pc:spChg chg="mod topLvl">
          <ac:chgData name="Judson Santiago" userId="ebb108da2f256286" providerId="LiveId" clId="{3A0D3C51-9B43-4977-8BCA-475971814BFA}" dt="2019-12-26T23:59:50.275" v="5559" actId="164"/>
          <ac:spMkLst>
            <pc:docMk/>
            <pc:sldMk cId="1190274580" sldId="275"/>
            <ac:spMk id="14" creationId="{4BB64995-FC49-43FD-A71E-40390A047D7F}"/>
          </ac:spMkLst>
        </pc:spChg>
        <pc:spChg chg="mod">
          <ac:chgData name="Judson Santiago" userId="ebb108da2f256286" providerId="LiveId" clId="{3A0D3C51-9B43-4977-8BCA-475971814BFA}" dt="2019-12-26T20:15:44.338" v="4377" actId="14861"/>
          <ac:spMkLst>
            <pc:docMk/>
            <pc:sldMk cId="1190274580" sldId="275"/>
            <ac:spMk id="100" creationId="{9B88F710-63B4-4735-BA06-4047D24E6335}"/>
          </ac:spMkLst>
        </pc:spChg>
        <pc:spChg chg="mod">
          <ac:chgData name="Judson Santiago" userId="ebb108da2f256286" providerId="LiveId" clId="{3A0D3C51-9B43-4977-8BCA-475971814BFA}" dt="2019-12-26T20:15:44.706" v="4378" actId="14861"/>
          <ac:spMkLst>
            <pc:docMk/>
            <pc:sldMk cId="1190274580" sldId="275"/>
            <ac:spMk id="101" creationId="{A5EB8A6C-993D-4E55-A0F4-4CF2610B50AD}"/>
          </ac:spMkLst>
        </pc:spChg>
        <pc:spChg chg="mod topLvl">
          <ac:chgData name="Judson Santiago" userId="ebb108da2f256286" providerId="LiveId" clId="{3A0D3C51-9B43-4977-8BCA-475971814BFA}" dt="2019-12-26T23:59:50.275" v="5559" actId="164"/>
          <ac:spMkLst>
            <pc:docMk/>
            <pc:sldMk cId="1190274580" sldId="275"/>
            <ac:spMk id="104" creationId="{57CCBAE6-AF96-4FE2-9B5B-58489609ADCA}"/>
          </ac:spMkLst>
        </pc:spChg>
        <pc:grpChg chg="add mod">
          <ac:chgData name="Judson Santiago" userId="ebb108da2f256286" providerId="LiveId" clId="{3A0D3C51-9B43-4977-8BCA-475971814BFA}" dt="2019-12-26T23:59:50.275" v="5559" actId="164"/>
          <ac:grpSpMkLst>
            <pc:docMk/>
            <pc:sldMk cId="1190274580" sldId="275"/>
            <ac:grpSpMk id="4" creationId="{76BA9C48-1A47-4678-A7B9-4D030D860695}"/>
          </ac:grpSpMkLst>
        </pc:grpChg>
        <pc:grpChg chg="add del mod">
          <ac:chgData name="Judson Santiago" userId="ebb108da2f256286" providerId="LiveId" clId="{3A0D3C51-9B43-4977-8BCA-475971814BFA}" dt="2019-12-26T23:59:36.822" v="5558" actId="165"/>
          <ac:grpSpMkLst>
            <pc:docMk/>
            <pc:sldMk cId="1190274580" sldId="275"/>
            <ac:grpSpMk id="8" creationId="{54726337-8236-4F2F-B54E-D12194B8548F}"/>
          </ac:grpSpMkLst>
        </pc:grpChg>
        <pc:grpChg chg="del">
          <ac:chgData name="Judson Santiago" userId="ebb108da2f256286" providerId="LiveId" clId="{3A0D3C51-9B43-4977-8BCA-475971814BFA}" dt="2019-12-26T05:26:17.367" v="3033" actId="165"/>
          <ac:grpSpMkLst>
            <pc:docMk/>
            <pc:sldMk cId="1190274580" sldId="275"/>
            <ac:grpSpMk id="15" creationId="{62A70B01-0D40-479B-9FBC-2C7E488E213A}"/>
          </ac:grpSpMkLst>
        </pc:grpChg>
        <pc:grpChg chg="add mod ord topLvl">
          <ac:chgData name="Judson Santiago" userId="ebb108da2f256286" providerId="LiveId" clId="{3A0D3C51-9B43-4977-8BCA-475971814BFA}" dt="2019-12-26T23:59:50.275" v="5559" actId="164"/>
          <ac:grpSpMkLst>
            <pc:docMk/>
            <pc:sldMk cId="1190274580" sldId="275"/>
            <ac:grpSpMk id="99" creationId="{60D6D2BD-B344-4ED1-959E-9C4C9BC61B65}"/>
          </ac:grpSpMkLst>
        </pc:grpChg>
        <pc:grpChg chg="mod topLvl">
          <ac:chgData name="Judson Santiago" userId="ebb108da2f256286" providerId="LiveId" clId="{3A0D3C51-9B43-4977-8BCA-475971814BFA}" dt="2019-12-26T23:59:50.275" v="5559" actId="164"/>
          <ac:grpSpMkLst>
            <pc:docMk/>
            <pc:sldMk cId="1190274580" sldId="275"/>
            <ac:grpSpMk id="103" creationId="{EAABDBCC-2BDF-41F7-B301-2822588AA78E}"/>
          </ac:grpSpMkLst>
        </pc:grpChg>
        <pc:cxnChg chg="del mod topLvl">
          <ac:chgData name="Judson Santiago" userId="ebb108da2f256286" providerId="LiveId" clId="{3A0D3C51-9B43-4977-8BCA-475971814BFA}" dt="2019-12-26T05:26:27.240" v="3035" actId="478"/>
          <ac:cxnSpMkLst>
            <pc:docMk/>
            <pc:sldMk cId="1190274580" sldId="275"/>
            <ac:cxnSpMk id="6" creationId="{D3BB453A-3FF8-46CE-B5FE-3900804C319E}"/>
          </ac:cxnSpMkLst>
        </pc:cxnChg>
        <pc:cxnChg chg="mod topLvl">
          <ac:chgData name="Judson Santiago" userId="ebb108da2f256286" providerId="LiveId" clId="{3A0D3C51-9B43-4977-8BCA-475971814BFA}" dt="2019-12-26T23:59:50.275" v="5559" actId="164"/>
          <ac:cxnSpMkLst>
            <pc:docMk/>
            <pc:sldMk cId="1190274580" sldId="275"/>
            <ac:cxnSpMk id="9" creationId="{4D53DE33-C4D5-48B9-BABA-5FF69D154FCB}"/>
          </ac:cxnSpMkLst>
        </pc:cxnChg>
        <pc:cxnChg chg="mod topLvl">
          <ac:chgData name="Judson Santiago" userId="ebb108da2f256286" providerId="LiveId" clId="{3A0D3C51-9B43-4977-8BCA-475971814BFA}" dt="2019-12-26T23:59:50.275" v="5559" actId="164"/>
          <ac:cxnSpMkLst>
            <pc:docMk/>
            <pc:sldMk cId="1190274580" sldId="275"/>
            <ac:cxnSpMk id="10" creationId="{342E9F8B-7B11-4562-B536-E571252658CD}"/>
          </ac:cxnSpMkLst>
        </pc:cxnChg>
      </pc:sldChg>
      <pc:sldChg chg="addSp delSp modSp add del modNotesTx">
        <pc:chgData name="Judson Santiago" userId="ebb108da2f256286" providerId="LiveId" clId="{3A0D3C51-9B43-4977-8BCA-475971814BFA}" dt="2019-12-29T05:10:15.228" v="10002" actId="47"/>
        <pc:sldMkLst>
          <pc:docMk/>
          <pc:sldMk cId="2360574367" sldId="276"/>
        </pc:sldMkLst>
        <pc:spChg chg="mod">
          <ac:chgData name="Judson Santiago" userId="ebb108da2f256286" providerId="LiveId" clId="{3A0D3C51-9B43-4977-8BCA-475971814BFA}" dt="2019-12-26T05:29:41.957" v="3089" actId="20577"/>
          <ac:spMkLst>
            <pc:docMk/>
            <pc:sldMk cId="2360574367" sldId="276"/>
            <ac:spMk id="2" creationId="{6B61A860-83C5-4447-8C03-BA02BCBD06B2}"/>
          </ac:spMkLst>
        </pc:spChg>
        <pc:spChg chg="mod">
          <ac:chgData name="Judson Santiago" userId="ebb108da2f256286" providerId="LiveId" clId="{3A0D3C51-9B43-4977-8BCA-475971814BFA}" dt="2019-12-26T22:57:23.665" v="4876" actId="313"/>
          <ac:spMkLst>
            <pc:docMk/>
            <pc:sldMk cId="2360574367" sldId="276"/>
            <ac:spMk id="3" creationId="{3C82F941-A9ED-47BB-8EDF-53CCB155FDB6}"/>
          </ac:spMkLst>
        </pc:spChg>
        <pc:spChg chg="add mod">
          <ac:chgData name="Judson Santiago" userId="ebb108da2f256286" providerId="LiveId" clId="{3A0D3C51-9B43-4977-8BCA-475971814BFA}" dt="2019-12-26T22:51:21.634" v="4674" actId="1076"/>
          <ac:spMkLst>
            <pc:docMk/>
            <pc:sldMk cId="2360574367" sldId="276"/>
            <ac:spMk id="4" creationId="{6D41E462-1A75-4F93-935B-876EAE4A3CA9}"/>
          </ac:spMkLst>
        </pc:spChg>
        <pc:spChg chg="add mod">
          <ac:chgData name="Judson Santiago" userId="ebb108da2f256286" providerId="LiveId" clId="{3A0D3C51-9B43-4977-8BCA-475971814BFA}" dt="2019-12-26T22:51:52.091" v="4678" actId="207"/>
          <ac:spMkLst>
            <pc:docMk/>
            <pc:sldMk cId="2360574367" sldId="276"/>
            <ac:spMk id="6" creationId="{95CF73A6-EAD5-475C-8EF0-EFC4F62246B4}"/>
          </ac:spMkLst>
        </pc:spChg>
        <pc:spChg chg="add del mod">
          <ac:chgData name="Judson Santiago" userId="ebb108da2f256286" providerId="LiveId" clId="{3A0D3C51-9B43-4977-8BCA-475971814BFA}" dt="2019-12-26T22:51:24.854" v="4675" actId="478"/>
          <ac:spMkLst>
            <pc:docMk/>
            <pc:sldMk cId="2360574367" sldId="276"/>
            <ac:spMk id="8" creationId="{2460DC76-EA38-4D98-A75F-E634FFEAD8AF}"/>
          </ac:spMkLst>
        </pc:spChg>
        <pc:spChg chg="add mod">
          <ac:chgData name="Judson Santiago" userId="ebb108da2f256286" providerId="LiveId" clId="{3A0D3C51-9B43-4977-8BCA-475971814BFA}" dt="2019-12-26T22:56:20.992" v="4875" actId="14100"/>
          <ac:spMkLst>
            <pc:docMk/>
            <pc:sldMk cId="2360574367" sldId="276"/>
            <ac:spMk id="9" creationId="{A135BA47-AEA0-4C17-98F4-7B5CFCACFFCF}"/>
          </ac:spMkLst>
        </pc:spChg>
        <pc:cxnChg chg="add mod">
          <ac:chgData name="Judson Santiago" userId="ebb108da2f256286" providerId="LiveId" clId="{3A0D3C51-9B43-4977-8BCA-475971814BFA}" dt="2019-12-26T22:52:10.568" v="4679" actId="208"/>
          <ac:cxnSpMkLst>
            <pc:docMk/>
            <pc:sldMk cId="2360574367" sldId="276"/>
            <ac:cxnSpMk id="5" creationId="{4265AA11-9239-4AAC-B888-FE40DE61148D}"/>
          </ac:cxnSpMkLst>
        </pc:cxnChg>
        <pc:cxnChg chg="add del mod">
          <ac:chgData name="Judson Santiago" userId="ebb108da2f256286" providerId="LiveId" clId="{3A0D3C51-9B43-4977-8BCA-475971814BFA}" dt="2019-12-26T22:51:26.119" v="4676" actId="478"/>
          <ac:cxnSpMkLst>
            <pc:docMk/>
            <pc:sldMk cId="2360574367" sldId="276"/>
            <ac:cxnSpMk id="7" creationId="{DDFC2761-91F2-413A-9864-A7FCDF2CB393}"/>
          </ac:cxnSpMkLst>
        </pc:cxnChg>
      </pc:sldChg>
      <pc:sldChg chg="addSp delSp modSp add del ord">
        <pc:chgData name="Judson Santiago" userId="ebb108da2f256286" providerId="LiveId" clId="{3A0D3C51-9B43-4977-8BCA-475971814BFA}" dt="2019-12-29T05:10:15.228" v="10002" actId="47"/>
        <pc:sldMkLst>
          <pc:docMk/>
          <pc:sldMk cId="1152016295" sldId="277"/>
        </pc:sldMkLst>
        <pc:spChg chg="mod">
          <ac:chgData name="Judson Santiago" userId="ebb108da2f256286" providerId="LiveId" clId="{3A0D3C51-9B43-4977-8BCA-475971814BFA}" dt="2019-12-26T05:48:19.601" v="3879" actId="313"/>
          <ac:spMkLst>
            <pc:docMk/>
            <pc:sldMk cId="1152016295" sldId="277"/>
            <ac:spMk id="2" creationId="{8048D8FA-8E1D-49D4-A7A0-E76A106EA0F0}"/>
          </ac:spMkLst>
        </pc:spChg>
        <pc:spChg chg="mod">
          <ac:chgData name="Judson Santiago" userId="ebb108da2f256286" providerId="LiveId" clId="{3A0D3C51-9B43-4977-8BCA-475971814BFA}" dt="2019-12-26T23:05:52.855" v="4962" actId="5793"/>
          <ac:spMkLst>
            <pc:docMk/>
            <pc:sldMk cId="1152016295" sldId="277"/>
            <ac:spMk id="3" creationId="{E72A3452-C83D-4782-979E-0B213E59F279}"/>
          </ac:spMkLst>
        </pc:spChg>
        <pc:spChg chg="add mod topLvl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4" creationId="{BC6A077D-51CD-4E04-9571-32BC29AE318C}"/>
          </ac:spMkLst>
        </pc:spChg>
        <pc:spChg chg="add mod topLvl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37" creationId="{E1033871-D401-448E-B451-5E1FAE7ABCF6}"/>
          </ac:spMkLst>
        </pc:spChg>
        <pc:spChg chg="add mod topLvl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41" creationId="{D79DBAB1-B8E1-4933-AA8F-63F662FB1290}"/>
          </ac:spMkLst>
        </pc:spChg>
        <pc:spChg chg="add mod topLvl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46" creationId="{DD4B74B9-72AC-4CD9-B053-E80329547976}"/>
          </ac:spMkLst>
        </pc:spChg>
        <pc:spChg chg="add mod topLvl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47" creationId="{4B7E2567-87D6-4D42-834E-B01576146333}"/>
          </ac:spMkLst>
        </pc:spChg>
        <pc:spChg chg="add mod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49" creationId="{03AB96A1-E433-4517-A412-BD7CBC165183}"/>
          </ac:spMkLst>
        </pc:spChg>
        <pc:grpChg chg="add del mod">
          <ac:chgData name="Judson Santiago" userId="ebb108da2f256286" providerId="LiveId" clId="{3A0D3C51-9B43-4977-8BCA-475971814BFA}" dt="2019-12-26T22:29:42.212" v="4544" actId="165"/>
          <ac:grpSpMkLst>
            <pc:docMk/>
            <pc:sldMk cId="1152016295" sldId="277"/>
            <ac:grpSpMk id="48" creationId="{49DB297D-D47E-4470-BCBC-64C504ABD820}"/>
          </ac:grpSpMkLst>
        </pc:grpChg>
        <pc:grpChg chg="add mod">
          <ac:chgData name="Judson Santiago" userId="ebb108da2f256286" providerId="LiveId" clId="{3A0D3C51-9B43-4977-8BCA-475971814BFA}" dt="2019-12-26T22:30:25.035" v="4569" actId="164"/>
          <ac:grpSpMkLst>
            <pc:docMk/>
            <pc:sldMk cId="1152016295" sldId="277"/>
            <ac:grpSpMk id="50" creationId="{8C6F86A1-FE9B-487A-8C07-BECF4B2DA343}"/>
          </ac:grpSpMkLst>
        </pc:grpChg>
        <pc:graphicFrameChg chg="add del mod modGraphic">
          <ac:chgData name="Judson Santiago" userId="ebb108da2f256286" providerId="LiveId" clId="{3A0D3C51-9B43-4977-8BCA-475971814BFA}" dt="2019-12-26T06:07:00.235" v="4126" actId="478"/>
          <ac:graphicFrameMkLst>
            <pc:docMk/>
            <pc:sldMk cId="1152016295" sldId="277"/>
            <ac:graphicFrameMk id="4" creationId="{F5D23A23-02C6-411C-9828-E74CF20CE4EF}"/>
          </ac:graphicFrameMkLst>
        </pc:graphicFrameChg>
        <pc:graphicFrameChg chg="add del mod modGraphic">
          <ac:chgData name="Judson Santiago" userId="ebb108da2f256286" providerId="LiveId" clId="{3A0D3C51-9B43-4977-8BCA-475971814BFA}" dt="2019-12-26T06:07:00.235" v="4126" actId="478"/>
          <ac:graphicFrameMkLst>
            <pc:docMk/>
            <pc:sldMk cId="1152016295" sldId="277"/>
            <ac:graphicFrameMk id="5" creationId="{B449B0F2-2138-4FB3-BEA7-CEAAB8EECE63}"/>
          </ac:graphicFrameMkLst>
        </pc:graphicFrameChg>
        <pc:graphicFrameChg chg="add del mod modGraphic">
          <ac:chgData name="Judson Santiago" userId="ebb108da2f256286" providerId="LiveId" clId="{3A0D3C51-9B43-4977-8BCA-475971814BFA}" dt="2019-12-26T06:07:00.235" v="4126" actId="478"/>
          <ac:graphicFrameMkLst>
            <pc:docMk/>
            <pc:sldMk cId="1152016295" sldId="277"/>
            <ac:graphicFrameMk id="6" creationId="{CF35A105-C4B9-43CA-9EEB-1BDF18565909}"/>
          </ac:graphicFrameMkLst>
        </pc:graphicFrameChg>
        <pc:graphicFrameChg chg="add del mod modGraphic">
          <ac:chgData name="Judson Santiago" userId="ebb108da2f256286" providerId="LiveId" clId="{3A0D3C51-9B43-4977-8BCA-475971814BFA}" dt="2019-12-26T22:06:41.546" v="4389" actId="478"/>
          <ac:graphicFrameMkLst>
            <pc:docMk/>
            <pc:sldMk cId="1152016295" sldId="277"/>
            <ac:graphicFrameMk id="7" creationId="{48FF2B4B-259C-4691-A718-EABD49B2614D}"/>
          </ac:graphicFrameMkLst>
        </pc:graphicFrameChg>
        <pc:graphicFrameChg chg="add mod topLvl modGraphic">
          <ac:chgData name="Judson Santiago" userId="ebb108da2f256286" providerId="LiveId" clId="{3A0D3C51-9B43-4977-8BCA-475971814BFA}" dt="2019-12-26T22:30:25.035" v="4569" actId="164"/>
          <ac:graphicFrameMkLst>
            <pc:docMk/>
            <pc:sldMk cId="1152016295" sldId="277"/>
            <ac:graphicFrameMk id="8" creationId="{68367248-FC7B-491D-8BA9-0D5602FA4895}"/>
          </ac:graphicFrameMkLst>
        </pc:graphicFrameChg>
        <pc:graphicFrameChg chg="add del mod modGraphic">
          <ac:chgData name="Judson Santiago" userId="ebb108da2f256286" providerId="LiveId" clId="{3A0D3C51-9B43-4977-8BCA-475971814BFA}" dt="2019-12-26T22:06:41.546" v="4389" actId="478"/>
          <ac:graphicFrameMkLst>
            <pc:docMk/>
            <pc:sldMk cId="1152016295" sldId="277"/>
            <ac:graphicFrameMk id="9" creationId="{E3653F73-4B59-4E2B-B2B1-C3ED5D36AC9E}"/>
          </ac:graphicFrameMkLst>
        </pc:graphicFrameChg>
        <pc:cxnChg chg="add mo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6" creationId="{78230E9F-CEA2-4800-A24E-1C91E4188B43}"/>
          </ac:cxnSpMkLst>
        </pc:cxnChg>
        <pc:cxnChg chg="add mo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13" creationId="{CFB3ACA0-F182-4B3D-9A09-757E1BAF81A5}"/>
          </ac:cxnSpMkLst>
        </pc:cxnChg>
        <pc:cxnChg chg="add mo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16" creationId="{FDFF07D7-8D0D-4F25-BD78-6C2CB3F6BF4B}"/>
          </ac:cxnSpMkLst>
        </pc:cxnChg>
        <pc:cxnChg chg="add mo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22" creationId="{3CB1D110-7038-4BD4-BE5E-54F2F765B682}"/>
          </ac:cxnSpMkLst>
        </pc:cxnChg>
        <pc:cxnChg chg="add mo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28" creationId="{33B9954B-33BA-40D9-A64B-5476C1D14EF2}"/>
          </ac:cxnSpMkLst>
        </pc:cxnChg>
        <pc:cxnChg chg="add del mod">
          <ac:chgData name="Judson Santiago" userId="ebb108da2f256286" providerId="LiveId" clId="{3A0D3C51-9B43-4977-8BCA-475971814BFA}" dt="2019-12-26T22:16:49.958" v="4472" actId="478"/>
          <ac:cxnSpMkLst>
            <pc:docMk/>
            <pc:sldMk cId="1152016295" sldId="277"/>
            <ac:cxnSpMk id="29" creationId="{E266252E-7402-47D3-86AC-37F2468BBA22}"/>
          </ac:cxnSpMkLst>
        </pc:cxnChg>
        <pc:cxnChg chg="add del mod ord">
          <ac:chgData name="Judson Santiago" userId="ebb108da2f256286" providerId="LiveId" clId="{3A0D3C51-9B43-4977-8BCA-475971814BFA}" dt="2019-12-26T22:17:56.527" v="4479" actId="478"/>
          <ac:cxnSpMkLst>
            <pc:docMk/>
            <pc:sldMk cId="1152016295" sldId="277"/>
            <ac:cxnSpMk id="30" creationId="{FD477CD6-0248-4E6B-AF5E-CE532310ACB0}"/>
          </ac:cxnSpMkLst>
        </pc:cxnChg>
        <pc:cxnChg chg="add mod or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34" creationId="{C7492810-8C09-4D18-BA20-1C7934D8ADD0}"/>
          </ac:cxnSpMkLst>
        </pc:cxnChg>
        <pc:cxnChg chg="add mod or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35" creationId="{1268819D-CFE0-42BD-BC03-70E427B87927}"/>
          </ac:cxnSpMkLst>
        </pc:cxnChg>
      </pc:sldChg>
      <pc:sldChg chg="addSp delSp modSp add del modNotesTx">
        <pc:chgData name="Judson Santiago" userId="ebb108da2f256286" providerId="LiveId" clId="{3A0D3C51-9B43-4977-8BCA-475971814BFA}" dt="2019-12-29T05:10:15.228" v="10002" actId="47"/>
        <pc:sldMkLst>
          <pc:docMk/>
          <pc:sldMk cId="2481564543" sldId="278"/>
        </pc:sldMkLst>
        <pc:spChg chg="mod">
          <ac:chgData name="Judson Santiago" userId="ebb108da2f256286" providerId="LiveId" clId="{3A0D3C51-9B43-4977-8BCA-475971814BFA}" dt="2019-12-26T23:27:11.205" v="5105" actId="6549"/>
          <ac:spMkLst>
            <pc:docMk/>
            <pc:sldMk cId="2481564543" sldId="278"/>
            <ac:spMk id="3" creationId="{3C82F941-A9ED-47BB-8EDF-53CCB155FDB6}"/>
          </ac:spMkLst>
        </pc:spChg>
        <pc:graphicFrameChg chg="add mod modGraphic">
          <ac:chgData name="Judson Santiago" userId="ebb108da2f256286" providerId="LiveId" clId="{3A0D3C51-9B43-4977-8BCA-475971814BFA}" dt="2019-12-26T23:29:49.766" v="5127" actId="20577"/>
          <ac:graphicFrameMkLst>
            <pc:docMk/>
            <pc:sldMk cId="2481564543" sldId="278"/>
            <ac:graphicFrameMk id="14" creationId="{041C0E66-F872-45CA-8D7A-9C1FF1FFC2BF}"/>
          </ac:graphicFrameMkLst>
        </pc:graphicFrameChg>
        <pc:picChg chg="add del mod">
          <ac:chgData name="Judson Santiago" userId="ebb108da2f256286" providerId="LiveId" clId="{3A0D3C51-9B43-4977-8BCA-475971814BFA}" dt="2019-12-26T23:16:53.125" v="5019" actId="478"/>
          <ac:picMkLst>
            <pc:docMk/>
            <pc:sldMk cId="2481564543" sldId="278"/>
            <ac:picMk id="5" creationId="{9BF31F14-B579-49DF-9210-FB1F5AEC89D8}"/>
          </ac:picMkLst>
        </pc:picChg>
        <pc:picChg chg="add del mod">
          <ac:chgData name="Judson Santiago" userId="ebb108da2f256286" providerId="LiveId" clId="{3A0D3C51-9B43-4977-8BCA-475971814BFA}" dt="2019-12-26T23:24:20.729" v="5038" actId="478"/>
          <ac:picMkLst>
            <pc:docMk/>
            <pc:sldMk cId="2481564543" sldId="278"/>
            <ac:picMk id="7" creationId="{025CE4B9-781D-47C7-AADE-56D4388EA664}"/>
          </ac:picMkLst>
        </pc:picChg>
        <pc:picChg chg="add del mod">
          <ac:chgData name="Judson Santiago" userId="ebb108da2f256286" providerId="LiveId" clId="{3A0D3C51-9B43-4977-8BCA-475971814BFA}" dt="2019-12-26T23:25:22.229" v="5044"/>
          <ac:picMkLst>
            <pc:docMk/>
            <pc:sldMk cId="2481564543" sldId="278"/>
            <ac:picMk id="9" creationId="{EC8C2F69-8537-411A-804A-AF8C3D054FEC}"/>
          </ac:picMkLst>
        </pc:picChg>
        <pc:picChg chg="add mod">
          <ac:chgData name="Judson Santiago" userId="ebb108da2f256286" providerId="LiveId" clId="{3A0D3C51-9B43-4977-8BCA-475971814BFA}" dt="2019-12-26T23:30:34.497" v="5128" actId="1582"/>
          <ac:picMkLst>
            <pc:docMk/>
            <pc:sldMk cId="2481564543" sldId="278"/>
            <ac:picMk id="11" creationId="{E9B78C7C-657B-4E5F-8850-2E6A7A941BEF}"/>
          </ac:picMkLst>
        </pc:picChg>
        <pc:picChg chg="add mod">
          <ac:chgData name="Judson Santiago" userId="ebb108da2f256286" providerId="LiveId" clId="{3A0D3C51-9B43-4977-8BCA-475971814BFA}" dt="2019-12-26T23:28:08.213" v="5117" actId="1076"/>
          <ac:picMkLst>
            <pc:docMk/>
            <pc:sldMk cId="2481564543" sldId="278"/>
            <ac:picMk id="13" creationId="{86B7F907-7A3F-4CDF-B656-C24F8564291F}"/>
          </ac:picMkLst>
        </pc:picChg>
        <pc:picChg chg="add mod">
          <ac:chgData name="Judson Santiago" userId="ebb108da2f256286" providerId="LiveId" clId="{3A0D3C51-9B43-4977-8BCA-475971814BFA}" dt="2019-12-26T23:27:48.017" v="5110" actId="1076"/>
          <ac:picMkLst>
            <pc:docMk/>
            <pc:sldMk cId="2481564543" sldId="278"/>
            <ac:picMk id="17" creationId="{C3BCFC0A-E344-4CD7-B54E-AB83708262EA}"/>
          </ac:picMkLst>
        </pc:picChg>
        <pc:picChg chg="add del">
          <ac:chgData name="Judson Santiago" userId="ebb108da2f256286" providerId="LiveId" clId="{3A0D3C51-9B43-4977-8BCA-475971814BFA}" dt="2019-12-26T23:14:47.077" v="5016" actId="478"/>
          <ac:picMkLst>
            <pc:docMk/>
            <pc:sldMk cId="2481564543" sldId="278"/>
            <ac:picMk id="1026" creationId="{28D4B369-193B-4D51-87CB-FFA83942C3B3}"/>
          </ac:picMkLst>
        </pc:picChg>
      </pc:sldChg>
      <pc:sldChg chg="addSp delSp modSp add del modNotesTx">
        <pc:chgData name="Judson Santiago" userId="ebb108da2f256286" providerId="LiveId" clId="{3A0D3C51-9B43-4977-8BCA-475971814BFA}" dt="2019-12-29T05:10:15.228" v="10002" actId="47"/>
        <pc:sldMkLst>
          <pc:docMk/>
          <pc:sldMk cId="499037433" sldId="279"/>
        </pc:sldMkLst>
        <pc:spChg chg="mod">
          <ac:chgData name="Judson Santiago" userId="ebb108da2f256286" providerId="LiveId" clId="{3A0D3C51-9B43-4977-8BCA-475971814BFA}" dt="2019-12-26T23:35:14.686" v="5276" actId="20577"/>
          <ac:spMkLst>
            <pc:docMk/>
            <pc:sldMk cId="499037433" sldId="279"/>
            <ac:spMk id="3" creationId="{3C82F941-A9ED-47BB-8EDF-53CCB155FDB6}"/>
          </ac:spMkLst>
        </pc:spChg>
        <pc:spChg chg="mod topLvl">
          <ac:chgData name="Judson Santiago" userId="ebb108da2f256286" providerId="LiveId" clId="{3A0D3C51-9B43-4977-8BCA-475971814BFA}" dt="2019-12-26T23:53:18.787" v="5543" actId="165"/>
          <ac:spMkLst>
            <pc:docMk/>
            <pc:sldMk cId="499037433" sldId="279"/>
            <ac:spMk id="6" creationId="{B48A09F7-D5EC-443B-A43A-7E157310125F}"/>
          </ac:spMkLst>
        </pc:spChg>
        <pc:spChg chg="mod topLvl">
          <ac:chgData name="Judson Santiago" userId="ebb108da2f256286" providerId="LiveId" clId="{3A0D3C51-9B43-4977-8BCA-475971814BFA}" dt="2019-12-26T23:53:18.787" v="5543" actId="165"/>
          <ac:spMkLst>
            <pc:docMk/>
            <pc:sldMk cId="499037433" sldId="279"/>
            <ac:spMk id="12" creationId="{209CE2AC-5DBA-4251-AF51-8C9F2AAFA6D1}"/>
          </ac:spMkLst>
        </pc:spChg>
        <pc:spChg chg="mod topLvl">
          <ac:chgData name="Judson Santiago" userId="ebb108da2f256286" providerId="LiveId" clId="{3A0D3C51-9B43-4977-8BCA-475971814BFA}" dt="2019-12-26T23:53:18.787" v="5543" actId="165"/>
          <ac:spMkLst>
            <pc:docMk/>
            <pc:sldMk cId="499037433" sldId="279"/>
            <ac:spMk id="13" creationId="{9E43DA6F-5C56-435C-B6C2-56B1B8242CD9}"/>
          </ac:spMkLst>
        </pc:spChg>
        <pc:spChg chg="del">
          <ac:chgData name="Judson Santiago" userId="ebb108da2f256286" providerId="LiveId" clId="{3A0D3C51-9B43-4977-8BCA-475971814BFA}" dt="2019-12-26T23:53:13.032" v="5542" actId="478"/>
          <ac:spMkLst>
            <pc:docMk/>
            <pc:sldMk cId="499037433" sldId="279"/>
            <ac:spMk id="16" creationId="{7DA13CC2-55FD-46DD-92DC-DC19AF4F6890}"/>
          </ac:spMkLst>
        </pc:spChg>
        <pc:spChg chg="mod topLvl">
          <ac:chgData name="Judson Santiago" userId="ebb108da2f256286" providerId="LiveId" clId="{3A0D3C51-9B43-4977-8BCA-475971814BFA}" dt="2019-12-26T23:56:14.206" v="5557" actId="1076"/>
          <ac:spMkLst>
            <pc:docMk/>
            <pc:sldMk cId="499037433" sldId="279"/>
            <ac:spMk id="17" creationId="{336747D7-476C-439C-B049-4F74764A086F}"/>
          </ac:spMkLst>
        </pc:spChg>
        <pc:spChg chg="mod topLvl">
          <ac:chgData name="Judson Santiago" userId="ebb108da2f256286" providerId="LiveId" clId="{3A0D3C51-9B43-4977-8BCA-475971814BFA}" dt="2019-12-26T23:53:18.787" v="5543" actId="165"/>
          <ac:spMkLst>
            <pc:docMk/>
            <pc:sldMk cId="499037433" sldId="279"/>
            <ac:spMk id="18" creationId="{65375463-5D0A-43E8-A3C1-7E34EAF37548}"/>
          </ac:spMkLst>
        </pc:spChg>
        <pc:grpChg chg="add del mod">
          <ac:chgData name="Judson Santiago" userId="ebb108da2f256286" providerId="LiveId" clId="{3A0D3C51-9B43-4977-8BCA-475971814BFA}" dt="2019-12-26T23:53:18.787" v="5543" actId="165"/>
          <ac:grpSpMkLst>
            <pc:docMk/>
            <pc:sldMk cId="499037433" sldId="279"/>
            <ac:grpSpMk id="4" creationId="{9018A1C8-16A2-4A24-A2F8-DFFCA9258F5D}"/>
          </ac:grpSpMkLst>
        </pc:grpChg>
        <pc:graphicFrameChg chg="mod topLvl">
          <ac:chgData name="Judson Santiago" userId="ebb108da2f256286" providerId="LiveId" clId="{3A0D3C51-9B43-4977-8BCA-475971814BFA}" dt="2019-12-26T23:53:18.787" v="5543" actId="165"/>
          <ac:graphicFrameMkLst>
            <pc:docMk/>
            <pc:sldMk cId="499037433" sldId="279"/>
            <ac:graphicFrameMk id="5" creationId="{27216EF6-1B77-4CAE-8750-CB274AC124D0}"/>
          </ac:graphicFrameMkLst>
        </pc:graphicFrameChg>
        <pc:picChg chg="add mod">
          <ac:chgData name="Judson Santiago" userId="ebb108da2f256286" providerId="LiveId" clId="{3A0D3C51-9B43-4977-8BCA-475971814BFA}" dt="2019-12-26T23:52:17.368" v="5541" actId="1076"/>
          <ac:picMkLst>
            <pc:docMk/>
            <pc:sldMk cId="499037433" sldId="279"/>
            <ac:picMk id="20" creationId="{FEDA766D-6492-472A-81CA-2A21BC62D56D}"/>
          </ac:picMkLst>
        </pc:pic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7" creationId="{95B473E2-A82A-4441-BB36-AB534B80B6CE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8" creationId="{893AEFB8-EA86-4E62-AB89-E5862E1194FB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9" creationId="{3A93C2A9-F36C-4B2E-A8A0-59A4862E85C1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10" creationId="{01350D8A-E1C7-4154-8391-B7A1CA397980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11" creationId="{379460F6-3F34-4079-B71E-2C4B1C89C02F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14" creationId="{939C5EA4-5DFC-4D03-8D08-4E69E677EA74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15" creationId="{66165E97-3005-4F30-91EF-D92DE7CF507B}"/>
          </ac:cxnSpMkLst>
        </pc:cxnChg>
      </pc:sldChg>
      <pc:sldChg chg="del">
        <pc:chgData name="Judson Santiago" userId="ebb108da2f256286" providerId="LiveId" clId="{3A0D3C51-9B43-4977-8BCA-475971814BFA}" dt="2019-12-29T05:10:15.228" v="10002" actId="47"/>
        <pc:sldMkLst>
          <pc:docMk/>
          <pc:sldMk cId="1755326507" sldId="280"/>
        </pc:sldMkLst>
      </pc:sldChg>
      <pc:sldChg chg="del">
        <pc:chgData name="Judson Santiago" userId="ebb108da2f256286" providerId="LiveId" clId="{3A0D3C51-9B43-4977-8BCA-475971814BFA}" dt="2019-12-29T05:10:15.228" v="10002" actId="47"/>
        <pc:sldMkLst>
          <pc:docMk/>
          <pc:sldMk cId="848949753" sldId="281"/>
        </pc:sldMkLst>
      </pc:sldChg>
      <pc:sldChg chg="addSp modSp">
        <pc:chgData name="Judson Santiago" userId="ebb108da2f256286" providerId="LiveId" clId="{3A0D3C51-9B43-4977-8BCA-475971814BFA}" dt="2020-01-02T23:17:55.234" v="13944" actId="113"/>
        <pc:sldMkLst>
          <pc:docMk/>
          <pc:sldMk cId="1555228781" sldId="282"/>
        </pc:sldMkLst>
        <pc:spChg chg="mod">
          <ac:chgData name="Judson Santiago" userId="ebb108da2f256286" providerId="LiveId" clId="{3A0D3C51-9B43-4977-8BCA-475971814BFA}" dt="2020-01-02T23:17:55.234" v="13944" actId="113"/>
          <ac:spMkLst>
            <pc:docMk/>
            <pc:sldMk cId="1555228781" sldId="282"/>
            <ac:spMk id="3" creationId="{F6C51D47-12AF-4067-89EB-B0877E7FFB63}"/>
          </ac:spMkLst>
        </pc:spChg>
        <pc:spChg chg="add mod">
          <ac:chgData name="Judson Santiago" userId="ebb108da2f256286" providerId="LiveId" clId="{3A0D3C51-9B43-4977-8BCA-475971814BFA}" dt="2020-01-02T19:10:24.569" v="13603" actId="164"/>
          <ac:spMkLst>
            <pc:docMk/>
            <pc:sldMk cId="1555228781" sldId="282"/>
            <ac:spMk id="4" creationId="{CC171882-DDBA-4FEB-A14B-93C239653B04}"/>
          </ac:spMkLst>
        </pc:spChg>
        <pc:spChg chg="add mod">
          <ac:chgData name="Judson Santiago" userId="ebb108da2f256286" providerId="LiveId" clId="{3A0D3C51-9B43-4977-8BCA-475971814BFA}" dt="2020-01-02T19:10:24.569" v="13603" actId="164"/>
          <ac:spMkLst>
            <pc:docMk/>
            <pc:sldMk cId="1555228781" sldId="282"/>
            <ac:spMk id="5" creationId="{B4312042-F2A2-4F0F-B3B1-9C72FB4BB925}"/>
          </ac:spMkLst>
        </pc:spChg>
        <pc:grpChg chg="add mod">
          <ac:chgData name="Judson Santiago" userId="ebb108da2f256286" providerId="LiveId" clId="{3A0D3C51-9B43-4977-8BCA-475971814BFA}" dt="2020-01-02T19:10:35.880" v="13604" actId="1076"/>
          <ac:grpSpMkLst>
            <pc:docMk/>
            <pc:sldMk cId="1555228781" sldId="282"/>
            <ac:grpSpMk id="6" creationId="{6EA83439-9836-41BC-BC53-D765AD10643C}"/>
          </ac:grpSpMkLst>
        </pc:grpChg>
      </pc:sldChg>
      <pc:sldChg chg="addSp modSp add ord modAnim modNotesTx">
        <pc:chgData name="Judson Santiago" userId="ebb108da2f256286" providerId="LiveId" clId="{3A0D3C51-9B43-4977-8BCA-475971814BFA}" dt="2020-01-02T22:57:07.305" v="13736" actId="1035"/>
        <pc:sldMkLst>
          <pc:docMk/>
          <pc:sldMk cId="192018774" sldId="283"/>
        </pc:sldMkLst>
        <pc:spChg chg="mod">
          <ac:chgData name="Judson Santiago" userId="ebb108da2f256286" providerId="LiveId" clId="{3A0D3C51-9B43-4977-8BCA-475971814BFA}" dt="2019-12-28T22:50:01.071" v="5706" actId="20577"/>
          <ac:spMkLst>
            <pc:docMk/>
            <pc:sldMk cId="192018774" sldId="283"/>
            <ac:spMk id="2" creationId="{28A87410-B07C-4A39-94E0-0A1B666936F9}"/>
          </ac:spMkLst>
        </pc:spChg>
        <pc:spChg chg="mod">
          <ac:chgData name="Judson Santiago" userId="ebb108da2f256286" providerId="LiveId" clId="{3A0D3C51-9B43-4977-8BCA-475971814BFA}" dt="2019-12-30T02:05:38.546" v="13006" actId="20577"/>
          <ac:spMkLst>
            <pc:docMk/>
            <pc:sldMk cId="192018774" sldId="283"/>
            <ac:spMk id="3" creationId="{2CA9C880-3A64-4D26-B05D-75E9F7092C57}"/>
          </ac:spMkLst>
        </pc:spChg>
        <pc:spChg chg="add mod">
          <ac:chgData name="Judson Santiago" userId="ebb108da2f256286" providerId="LiveId" clId="{3A0D3C51-9B43-4977-8BCA-475971814BFA}" dt="2020-01-02T22:57:07.305" v="13736" actId="1035"/>
          <ac:spMkLst>
            <pc:docMk/>
            <pc:sldMk cId="192018774" sldId="283"/>
            <ac:spMk id="4" creationId="{09FEA02B-3325-486D-8D07-C2407056B5FA}"/>
          </ac:spMkLst>
        </pc:spChg>
        <pc:spChg chg="add mod">
          <ac:chgData name="Judson Santiago" userId="ebb108da2f256286" providerId="LiveId" clId="{3A0D3C51-9B43-4977-8BCA-475971814BFA}" dt="2019-12-30T02:11:21.249" v="13184" actId="20577"/>
          <ac:spMkLst>
            <pc:docMk/>
            <pc:sldMk cId="192018774" sldId="283"/>
            <ac:spMk id="6" creationId="{259FC4CC-C78F-4783-9558-A4B0855AD24E}"/>
          </ac:spMkLst>
        </pc:spChg>
        <pc:picChg chg="add mod">
          <ac:chgData name="Judson Santiago" userId="ebb108da2f256286" providerId="LiveId" clId="{3A0D3C51-9B43-4977-8BCA-475971814BFA}" dt="2019-12-29T03:11:37.843" v="7663" actId="1076"/>
          <ac:picMkLst>
            <pc:docMk/>
            <pc:sldMk cId="192018774" sldId="283"/>
            <ac:picMk id="5" creationId="{3E10C2B3-4E7B-4E6A-8CDD-D766E0A898A8}"/>
          </ac:picMkLst>
        </pc:picChg>
        <pc:picChg chg="add mod">
          <ac:chgData name="Judson Santiago" userId="ebb108da2f256286" providerId="LiveId" clId="{3A0D3C51-9B43-4977-8BCA-475971814BFA}" dt="2019-12-29T05:49:17.306" v="10199" actId="1076"/>
          <ac:picMkLst>
            <pc:docMk/>
            <pc:sldMk cId="192018774" sldId="283"/>
            <ac:picMk id="7" creationId="{968F46B2-93B5-4D68-A605-E5EBE862BC1B}"/>
          </ac:picMkLst>
        </pc:picChg>
        <pc:picChg chg="add mod">
          <ac:chgData name="Judson Santiago" userId="ebb108da2f256286" providerId="LiveId" clId="{3A0D3C51-9B43-4977-8BCA-475971814BFA}" dt="2019-12-29T05:49:07.674" v="10198" actId="732"/>
          <ac:picMkLst>
            <pc:docMk/>
            <pc:sldMk cId="192018774" sldId="283"/>
            <ac:picMk id="4098" creationId="{F395B746-BE1B-4EA5-BBB1-4D587244D8A9}"/>
          </ac:picMkLst>
        </pc:picChg>
        <pc:picChg chg="add mod">
          <ac:chgData name="Judson Santiago" userId="ebb108da2f256286" providerId="LiveId" clId="{3A0D3C51-9B43-4977-8BCA-475971814BFA}" dt="2020-01-02T22:57:07.305" v="13736" actId="1035"/>
          <ac:picMkLst>
            <pc:docMk/>
            <pc:sldMk cId="192018774" sldId="283"/>
            <ac:picMk id="4100" creationId="{9694DDCC-2D3C-45FC-AE58-0D85B4C059B4}"/>
          </ac:picMkLst>
        </pc:picChg>
      </pc:sldChg>
      <pc:sldChg chg="addSp delSp modSp add ord modNotesTx">
        <pc:chgData name="Judson Santiago" userId="ebb108da2f256286" providerId="LiveId" clId="{3A0D3C51-9B43-4977-8BCA-475971814BFA}" dt="2020-01-02T22:54:47.666" v="13705" actId="1076"/>
        <pc:sldMkLst>
          <pc:docMk/>
          <pc:sldMk cId="3591982318" sldId="284"/>
        </pc:sldMkLst>
        <pc:spChg chg="mod">
          <ac:chgData name="Judson Santiago" userId="ebb108da2f256286" providerId="LiveId" clId="{3A0D3C51-9B43-4977-8BCA-475971814BFA}" dt="2019-12-29T00:52:29.180" v="6232" actId="20577"/>
          <ac:spMkLst>
            <pc:docMk/>
            <pc:sldMk cId="3591982318" sldId="284"/>
            <ac:spMk id="2" creationId="{F84AC8C9-56DE-40B7-AC41-48F6BBFDAF67}"/>
          </ac:spMkLst>
        </pc:spChg>
        <pc:spChg chg="mod">
          <ac:chgData name="Judson Santiago" userId="ebb108da2f256286" providerId="LiveId" clId="{3A0D3C51-9B43-4977-8BCA-475971814BFA}" dt="2019-12-29T01:34:19.233" v="6807" actId="207"/>
          <ac:spMkLst>
            <pc:docMk/>
            <pc:sldMk cId="3591982318" sldId="284"/>
            <ac:spMk id="3" creationId="{928D2718-A58A-4029-990F-27252099A966}"/>
          </ac:spMkLst>
        </pc:spChg>
        <pc:spChg chg="add del mod">
          <ac:chgData name="Judson Santiago" userId="ebb108da2f256286" providerId="LiveId" clId="{3A0D3C51-9B43-4977-8BCA-475971814BFA}" dt="2019-12-29T01:05:04.383" v="6533" actId="478"/>
          <ac:spMkLst>
            <pc:docMk/>
            <pc:sldMk cId="3591982318" sldId="284"/>
            <ac:spMk id="4" creationId="{A5958168-5832-44AC-B67B-09ADF3297C15}"/>
          </ac:spMkLst>
        </pc:spChg>
        <pc:spChg chg="add mod ord topLvl">
          <ac:chgData name="Judson Santiago" userId="ebb108da2f256286" providerId="LiveId" clId="{3A0D3C51-9B43-4977-8BCA-475971814BFA}" dt="2019-12-29T05:19:35.945" v="10049" actId="166"/>
          <ac:spMkLst>
            <pc:docMk/>
            <pc:sldMk cId="3591982318" sldId="284"/>
            <ac:spMk id="7" creationId="{FDA70039-9C3B-487D-B555-C088E4E7F821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16" creationId="{8E96122D-8CB4-40D6-BFD5-9BF508EBFD5D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17" creationId="{CD3A7AC6-6025-4494-A82A-A20A6E3DE929}"/>
          </ac:spMkLst>
        </pc:spChg>
        <pc:spChg chg="add del mod">
          <ac:chgData name="Judson Santiago" userId="ebb108da2f256286" providerId="LiveId" clId="{3A0D3C51-9B43-4977-8BCA-475971814BFA}" dt="2019-12-29T01:22:35.760" v="6669" actId="478"/>
          <ac:spMkLst>
            <pc:docMk/>
            <pc:sldMk cId="3591982318" sldId="284"/>
            <ac:spMk id="18" creationId="{93F95C4D-A749-4865-8453-301C411167B7}"/>
          </ac:spMkLst>
        </pc:spChg>
        <pc:spChg chg="add del mod topLvl">
          <ac:chgData name="Judson Santiago" userId="ebb108da2f256286" providerId="LiveId" clId="{3A0D3C51-9B43-4977-8BCA-475971814BFA}" dt="2019-12-29T01:47:08.643" v="6953" actId="478"/>
          <ac:spMkLst>
            <pc:docMk/>
            <pc:sldMk cId="3591982318" sldId="284"/>
            <ac:spMk id="19" creationId="{98CF765A-EE2A-453D-811F-7E0FC51D77C0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20" creationId="{C3ECB023-9559-4668-BDD0-00D615244563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21" creationId="{480F52AE-1B6C-48B5-B7FA-B5C8A455F53D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22" creationId="{122E49BD-820F-455F-B156-1BA632FE32E0}"/>
          </ac:spMkLst>
        </pc:spChg>
        <pc:spChg chg="add mod ord topLvl">
          <ac:chgData name="Judson Santiago" userId="ebb108da2f256286" providerId="LiveId" clId="{3A0D3C51-9B43-4977-8BCA-475971814BFA}" dt="2019-12-29T05:19:25.827" v="10048" actId="167"/>
          <ac:spMkLst>
            <pc:docMk/>
            <pc:sldMk cId="3591982318" sldId="284"/>
            <ac:spMk id="23" creationId="{F582F3B8-3684-4D33-A1F3-0548D739F229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24" creationId="{B324FDD0-C424-4EA8-880D-9610DD0DA4D0}"/>
          </ac:spMkLst>
        </pc:spChg>
        <pc:spChg chg="add mod">
          <ac:chgData name="Judson Santiago" userId="ebb108da2f256286" providerId="LiveId" clId="{3A0D3C51-9B43-4977-8BCA-475971814BFA}" dt="2019-12-29T03:26:57.257" v="8221" actId="1076"/>
          <ac:spMkLst>
            <pc:docMk/>
            <pc:sldMk cId="3591982318" sldId="284"/>
            <ac:spMk id="26" creationId="{AD6B0CFD-7D64-4D6C-81AC-87D4D99A1594}"/>
          </ac:spMkLst>
        </pc:spChg>
        <pc:spChg chg="add del mod">
          <ac:chgData name="Judson Santiago" userId="ebb108da2f256286" providerId="LiveId" clId="{3A0D3C51-9B43-4977-8BCA-475971814BFA}" dt="2019-12-29T01:22:38.855" v="6670" actId="478"/>
          <ac:spMkLst>
            <pc:docMk/>
            <pc:sldMk cId="3591982318" sldId="284"/>
            <ac:spMk id="27" creationId="{E16A9E92-924C-4856-975E-D7739B0F5AD9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28" creationId="{6E2C7225-2DB5-4402-B727-B5EE34AFBF3F}"/>
          </ac:spMkLst>
        </pc:spChg>
        <pc:spChg chg="add mod topLvl">
          <ac:chgData name="Judson Santiago" userId="ebb108da2f256286" providerId="LiveId" clId="{3A0D3C51-9B43-4977-8BCA-475971814BFA}" dt="2020-01-02T22:54:47.666" v="13705" actId="1076"/>
          <ac:spMkLst>
            <pc:docMk/>
            <pc:sldMk cId="3591982318" sldId="284"/>
            <ac:spMk id="29" creationId="{0F8DF412-E8C2-435A-8C36-D027C04F2ED3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0" creationId="{9284FE95-95AC-46C4-8DDF-20FBDCF2CEE2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1" creationId="{5D1E0000-6D1B-4689-B364-83AC5F717982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2" creationId="{7987030B-11DB-4C70-83E1-0004C41566CF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3" creationId="{E6A61321-E682-4E85-9EDF-B4278178BF28}"/>
          </ac:spMkLst>
        </pc:spChg>
        <pc:spChg chg="add mod">
          <ac:chgData name="Judson Santiago" userId="ebb108da2f256286" providerId="LiveId" clId="{3A0D3C51-9B43-4977-8BCA-475971814BFA}" dt="2019-12-29T02:13:49.941" v="7096" actId="20577"/>
          <ac:spMkLst>
            <pc:docMk/>
            <pc:sldMk cId="3591982318" sldId="284"/>
            <ac:spMk id="36" creationId="{C68E1444-9594-4062-BD85-F2DE940BCAE4}"/>
          </ac:spMkLst>
        </pc:spChg>
        <pc:spChg chg="add mod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7" creationId="{4752E0DD-B063-4253-B7A0-C2D2252BFBBE}"/>
          </ac:spMkLst>
        </pc:spChg>
        <pc:spChg chg="add mod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8" creationId="{1AE0C3EC-C3D7-4B58-9EE9-F5A93D3D3F90}"/>
          </ac:spMkLst>
        </pc:spChg>
        <pc:grpChg chg="add del mod">
          <ac:chgData name="Judson Santiago" userId="ebb108da2f256286" providerId="LiveId" clId="{3A0D3C51-9B43-4977-8BCA-475971814BFA}" dt="2019-12-29T01:45:45.774" v="6940" actId="165"/>
          <ac:grpSpMkLst>
            <pc:docMk/>
            <pc:sldMk cId="3591982318" sldId="284"/>
            <ac:grpSpMk id="25" creationId="{6E1E184F-2280-411F-93A1-778CABFE3C63}"/>
          </ac:grpSpMkLst>
        </pc:grpChg>
        <pc:grpChg chg="add mod">
          <ac:chgData name="Judson Santiago" userId="ebb108da2f256286" providerId="LiveId" clId="{3A0D3C51-9B43-4977-8BCA-475971814BFA}" dt="2019-12-29T02:13:25.087" v="7090" actId="14100"/>
          <ac:grpSpMkLst>
            <pc:docMk/>
            <pc:sldMk cId="3591982318" sldId="284"/>
            <ac:grpSpMk id="34" creationId="{D1F33BD0-0274-4281-9B26-BB1AE3EC8AF4}"/>
          </ac:grpSpMkLst>
        </pc:grpChg>
        <pc:picChg chg="add mod">
          <ac:chgData name="Judson Santiago" userId="ebb108da2f256286" providerId="LiveId" clId="{3A0D3C51-9B43-4977-8BCA-475971814BFA}" dt="2019-12-29T03:26:57.257" v="8221" actId="1076"/>
          <ac:picMkLst>
            <pc:docMk/>
            <pc:sldMk cId="3591982318" sldId="284"/>
            <ac:picMk id="1026" creationId="{D76BC5DE-0F4F-4E8C-A79D-5607E9A3AE54}"/>
          </ac:picMkLst>
        </pc:picChg>
        <pc:picChg chg="add del mod">
          <ac:chgData name="Judson Santiago" userId="ebb108da2f256286" providerId="LiveId" clId="{3A0D3C51-9B43-4977-8BCA-475971814BFA}" dt="2019-12-29T01:18:48.772" v="6638" actId="478"/>
          <ac:picMkLst>
            <pc:docMk/>
            <pc:sldMk cId="3591982318" sldId="284"/>
            <ac:picMk id="1028" creationId="{02FE3A65-17AE-4E36-B655-21895011F6AE}"/>
          </ac:picMkLst>
        </pc:picChg>
        <pc:cxnChg chg="add mod topLvl">
          <ac:chgData name="Judson Santiago" userId="ebb108da2f256286" providerId="LiveId" clId="{3A0D3C51-9B43-4977-8BCA-475971814BFA}" dt="2019-12-29T01:47:27.252" v="6957" actId="164"/>
          <ac:cxnSpMkLst>
            <pc:docMk/>
            <pc:sldMk cId="3591982318" sldId="284"/>
            <ac:cxnSpMk id="6" creationId="{CD4E051E-A5E9-4665-9222-6199BB2BDE4B}"/>
          </ac:cxnSpMkLst>
        </pc:cxnChg>
        <pc:cxnChg chg="add mod topLvl">
          <ac:chgData name="Judson Santiago" userId="ebb108da2f256286" providerId="LiveId" clId="{3A0D3C51-9B43-4977-8BCA-475971814BFA}" dt="2019-12-29T01:47:27.252" v="6957" actId="164"/>
          <ac:cxnSpMkLst>
            <pc:docMk/>
            <pc:sldMk cId="3591982318" sldId="284"/>
            <ac:cxnSpMk id="9" creationId="{B5F0DDDE-EF60-4E78-BCDB-CC2F826734FC}"/>
          </ac:cxnSpMkLst>
        </pc:cxnChg>
        <pc:cxnChg chg="add mod topLvl">
          <ac:chgData name="Judson Santiago" userId="ebb108da2f256286" providerId="LiveId" clId="{3A0D3C51-9B43-4977-8BCA-475971814BFA}" dt="2019-12-29T01:47:27.252" v="6957" actId="164"/>
          <ac:cxnSpMkLst>
            <pc:docMk/>
            <pc:sldMk cId="3591982318" sldId="284"/>
            <ac:cxnSpMk id="11" creationId="{05502FAD-743F-4CF5-851B-0F4BE2E93B98}"/>
          </ac:cxnSpMkLst>
        </pc:cxnChg>
        <pc:cxnChg chg="add mod topLvl">
          <ac:chgData name="Judson Santiago" userId="ebb108da2f256286" providerId="LiveId" clId="{3A0D3C51-9B43-4977-8BCA-475971814BFA}" dt="2019-12-29T01:47:27.252" v="6957" actId="164"/>
          <ac:cxnSpMkLst>
            <pc:docMk/>
            <pc:sldMk cId="3591982318" sldId="284"/>
            <ac:cxnSpMk id="13" creationId="{64E8AA21-77C9-4FEB-BD28-43F2684B9CD0}"/>
          </ac:cxnSpMkLst>
        </pc:cxnChg>
        <pc:cxnChg chg="add mod topLvl">
          <ac:chgData name="Judson Santiago" userId="ebb108da2f256286" providerId="LiveId" clId="{3A0D3C51-9B43-4977-8BCA-475971814BFA}" dt="2019-12-29T01:47:27.252" v="6957" actId="164"/>
          <ac:cxnSpMkLst>
            <pc:docMk/>
            <pc:sldMk cId="3591982318" sldId="284"/>
            <ac:cxnSpMk id="15" creationId="{52BDD69D-5C4C-4A25-AE34-C28190D6A48E}"/>
          </ac:cxnSpMkLst>
        </pc:cxnChg>
      </pc:sldChg>
      <pc:sldChg chg="addSp delSp modSp add modNotesTx">
        <pc:chgData name="Judson Santiago" userId="ebb108da2f256286" providerId="LiveId" clId="{3A0D3C51-9B43-4977-8BCA-475971814BFA}" dt="2019-12-30T01:54:45.955" v="12948" actId="1362"/>
        <pc:sldMkLst>
          <pc:docMk/>
          <pc:sldMk cId="868253968" sldId="285"/>
        </pc:sldMkLst>
        <pc:spChg chg="mod">
          <ac:chgData name="Judson Santiago" userId="ebb108da2f256286" providerId="LiveId" clId="{3A0D3C51-9B43-4977-8BCA-475971814BFA}" dt="2019-12-29T05:22:46.244" v="10076" actId="20577"/>
          <ac:spMkLst>
            <pc:docMk/>
            <pc:sldMk cId="868253968" sldId="285"/>
            <ac:spMk id="3" creationId="{928D2718-A58A-4029-990F-27252099A966}"/>
          </ac:spMkLst>
        </pc:spChg>
        <pc:spChg chg="add del mod">
          <ac:chgData name="Judson Santiago" userId="ebb108da2f256286" providerId="LiveId" clId="{3A0D3C51-9B43-4977-8BCA-475971814BFA}" dt="2019-12-29T02:29:05.116" v="7250" actId="478"/>
          <ac:spMkLst>
            <pc:docMk/>
            <pc:sldMk cId="868253968" sldId="285"/>
            <ac:spMk id="8" creationId="{B21BFD04-E12D-4215-B175-B087C6987A4E}"/>
          </ac:spMkLst>
        </pc:spChg>
        <pc:grpChg chg="add del mod">
          <ac:chgData name="Judson Santiago" userId="ebb108da2f256286" providerId="LiveId" clId="{3A0D3C51-9B43-4977-8BCA-475971814BFA}" dt="2019-12-29T02:08:49.983" v="7047" actId="165"/>
          <ac:grpSpMkLst>
            <pc:docMk/>
            <pc:sldMk cId="868253968" sldId="285"/>
            <ac:grpSpMk id="4" creationId="{C577F025-5D68-4D83-9BEA-5FBBBBD9518A}"/>
          </ac:grpSpMkLst>
        </pc:grpChg>
        <pc:grpChg chg="add del mod">
          <ac:chgData name="Judson Santiago" userId="ebb108da2f256286" providerId="LiveId" clId="{3A0D3C51-9B43-4977-8BCA-475971814BFA}" dt="2019-12-29T02:29:05.116" v="7250" actId="478"/>
          <ac:grpSpMkLst>
            <pc:docMk/>
            <pc:sldMk cId="868253968" sldId="285"/>
            <ac:grpSpMk id="5" creationId="{AE6A11FE-DB21-42E5-81F3-09C1FAE5F68A}"/>
          </ac:grpSpMkLst>
        </pc:grpChg>
        <pc:grpChg chg="del">
          <ac:chgData name="Judson Santiago" userId="ebb108da2f256286" providerId="LiveId" clId="{3A0D3C51-9B43-4977-8BCA-475971814BFA}" dt="2019-12-29T01:48:19.054" v="6958" actId="478"/>
          <ac:grpSpMkLst>
            <pc:docMk/>
            <pc:sldMk cId="868253968" sldId="285"/>
            <ac:grpSpMk id="25" creationId="{6E1E184F-2280-411F-93A1-778CABFE3C63}"/>
          </ac:grpSpMkLst>
        </pc:grpChg>
        <pc:picChg chg="del">
          <ac:chgData name="Judson Santiago" userId="ebb108da2f256286" providerId="LiveId" clId="{3A0D3C51-9B43-4977-8BCA-475971814BFA}" dt="2019-12-29T01:48:19.054" v="6958" actId="478"/>
          <ac:picMkLst>
            <pc:docMk/>
            <pc:sldMk cId="868253968" sldId="285"/>
            <ac:picMk id="1026" creationId="{D76BC5DE-0F4F-4E8C-A79D-5607E9A3AE54}"/>
          </ac:picMkLst>
        </pc:picChg>
        <pc:picChg chg="add del mod">
          <ac:chgData name="Judson Santiago" userId="ebb108da2f256286" providerId="LiveId" clId="{3A0D3C51-9B43-4977-8BCA-475971814BFA}" dt="2019-12-29T02:03:42.608" v="7022" actId="478"/>
          <ac:picMkLst>
            <pc:docMk/>
            <pc:sldMk cId="868253968" sldId="285"/>
            <ac:picMk id="2050" creationId="{23293E6F-A944-4952-A24E-C65086136A8C}"/>
          </ac:picMkLst>
        </pc:picChg>
        <pc:picChg chg="add mod topLvl">
          <ac:chgData name="Judson Santiago" userId="ebb108da2f256286" providerId="LiveId" clId="{3A0D3C51-9B43-4977-8BCA-475971814BFA}" dt="2019-12-29T02:11:09.724" v="7055" actId="164"/>
          <ac:picMkLst>
            <pc:docMk/>
            <pc:sldMk cId="868253968" sldId="285"/>
            <ac:picMk id="2052" creationId="{9047F404-5156-4A43-92D4-A2ACB68B5C86}"/>
          </ac:picMkLst>
        </pc:picChg>
        <pc:picChg chg="add mod topLvl">
          <ac:chgData name="Judson Santiago" userId="ebb108da2f256286" providerId="LiveId" clId="{3A0D3C51-9B43-4977-8BCA-475971814BFA}" dt="2019-12-29T02:11:09.724" v="7055" actId="164"/>
          <ac:picMkLst>
            <pc:docMk/>
            <pc:sldMk cId="868253968" sldId="285"/>
            <ac:picMk id="2054" creationId="{1FEFF53D-AE2D-4A01-9673-7B582FC2B4C6}"/>
          </ac:picMkLst>
        </pc:picChg>
        <pc:picChg chg="add mod">
          <ac:chgData name="Judson Santiago" userId="ebb108da2f256286" providerId="LiveId" clId="{3A0D3C51-9B43-4977-8BCA-475971814BFA}" dt="2019-12-30T01:54:45.955" v="12948" actId="1362"/>
          <ac:picMkLst>
            <pc:docMk/>
            <pc:sldMk cId="868253968" sldId="285"/>
            <ac:picMk id="2056" creationId="{3BD1D284-BA19-4A3C-8734-B7A61244FBEC}"/>
          </ac:picMkLst>
        </pc:picChg>
      </pc:sldChg>
      <pc:sldChg chg="addSp modSp add modNotesTx">
        <pc:chgData name="Judson Santiago" userId="ebb108da2f256286" providerId="LiveId" clId="{3A0D3C51-9B43-4977-8BCA-475971814BFA}" dt="2019-12-29T02:54:09.447" v="7517" actId="20577"/>
        <pc:sldMkLst>
          <pc:docMk/>
          <pc:sldMk cId="576521821" sldId="286"/>
        </pc:sldMkLst>
        <pc:spChg chg="mod">
          <ac:chgData name="Judson Santiago" userId="ebb108da2f256286" providerId="LiveId" clId="{3A0D3C51-9B43-4977-8BCA-475971814BFA}" dt="2019-12-29T02:37:06.531" v="7285"/>
          <ac:spMkLst>
            <pc:docMk/>
            <pc:sldMk cId="576521821" sldId="286"/>
            <ac:spMk id="3" creationId="{928D2718-A58A-4029-990F-27252099A966}"/>
          </ac:spMkLst>
        </pc:spChg>
        <pc:spChg chg="add mod">
          <ac:chgData name="Judson Santiago" userId="ebb108da2f256286" providerId="LiveId" clId="{3A0D3C51-9B43-4977-8BCA-475971814BFA}" dt="2019-12-29T02:48:11.186" v="7486" actId="1076"/>
          <ac:spMkLst>
            <pc:docMk/>
            <pc:sldMk cId="576521821" sldId="286"/>
            <ac:spMk id="4" creationId="{25A34FF9-E516-4D92-B6C1-EAB458A0503F}"/>
          </ac:spMkLst>
        </pc:spChg>
        <pc:spChg chg="mod">
          <ac:chgData name="Judson Santiago" userId="ebb108da2f256286" providerId="LiveId" clId="{3A0D3C51-9B43-4977-8BCA-475971814BFA}" dt="2019-12-29T02:48:04.718" v="7485" actId="1076"/>
          <ac:spMkLst>
            <pc:docMk/>
            <pc:sldMk cId="576521821" sldId="286"/>
            <ac:spMk id="8" creationId="{B21BFD04-E12D-4215-B175-B087C6987A4E}"/>
          </ac:spMkLst>
        </pc:spChg>
        <pc:spChg chg="add mod">
          <ac:chgData name="Judson Santiago" userId="ebb108da2f256286" providerId="LiveId" clId="{3A0D3C51-9B43-4977-8BCA-475971814BFA}" dt="2019-12-29T02:47:41.272" v="7482" actId="1076"/>
          <ac:spMkLst>
            <pc:docMk/>
            <pc:sldMk cId="576521821" sldId="286"/>
            <ac:spMk id="10" creationId="{C8B2C738-4B38-4046-81D1-72109E53EC50}"/>
          </ac:spMkLst>
        </pc:spChg>
        <pc:grpChg chg="mod">
          <ac:chgData name="Judson Santiago" userId="ebb108da2f256286" providerId="LiveId" clId="{3A0D3C51-9B43-4977-8BCA-475971814BFA}" dt="2019-12-29T02:48:04.718" v="7485" actId="1076"/>
          <ac:grpSpMkLst>
            <pc:docMk/>
            <pc:sldMk cId="576521821" sldId="286"/>
            <ac:grpSpMk id="5" creationId="{AE6A11FE-DB21-42E5-81F3-09C1FAE5F68A}"/>
          </ac:grpSpMkLst>
        </pc:grpChg>
        <pc:picChg chg="add mod">
          <ac:chgData name="Judson Santiago" userId="ebb108da2f256286" providerId="LiveId" clId="{3A0D3C51-9B43-4977-8BCA-475971814BFA}" dt="2019-12-29T02:47:34.264" v="7479" actId="1076"/>
          <ac:picMkLst>
            <pc:docMk/>
            <pc:sldMk cId="576521821" sldId="286"/>
            <ac:picMk id="3074" creationId="{D19C0E89-83FA-4F49-AF37-0360272B8B2C}"/>
          </ac:picMkLst>
        </pc:picChg>
      </pc:sldChg>
      <pc:sldChg chg="addSp delSp modSp add">
        <pc:chgData name="Judson Santiago" userId="ebb108da2f256286" providerId="LiveId" clId="{3A0D3C51-9B43-4977-8BCA-475971814BFA}" dt="2019-12-30T02:04:00.338" v="13001" actId="1076"/>
        <pc:sldMkLst>
          <pc:docMk/>
          <pc:sldMk cId="1134767970" sldId="287"/>
        </pc:sldMkLst>
        <pc:spChg chg="mod">
          <ac:chgData name="Judson Santiago" userId="ebb108da2f256286" providerId="LiveId" clId="{3A0D3C51-9B43-4977-8BCA-475971814BFA}" dt="2019-12-29T03:29:35.677" v="8247" actId="20577"/>
          <ac:spMkLst>
            <pc:docMk/>
            <pc:sldMk cId="1134767970" sldId="287"/>
            <ac:spMk id="2" creationId="{F260253C-B9CE-4B23-8CB5-46F19F65241C}"/>
          </ac:spMkLst>
        </pc:spChg>
        <pc:spChg chg="mod">
          <ac:chgData name="Judson Santiago" userId="ebb108da2f256286" providerId="LiveId" clId="{3A0D3C51-9B43-4977-8BCA-475971814BFA}" dt="2019-12-29T04:00:29.489" v="9124" actId="207"/>
          <ac:spMkLst>
            <pc:docMk/>
            <pc:sldMk cId="1134767970" sldId="287"/>
            <ac:spMk id="3" creationId="{8A8B42AB-3FDE-4D3E-B258-70091C192DF9}"/>
          </ac:spMkLst>
        </pc:spChg>
        <pc:spChg chg="add del mod">
          <ac:chgData name="Judson Santiago" userId="ebb108da2f256286" providerId="LiveId" clId="{3A0D3C51-9B43-4977-8BCA-475971814BFA}" dt="2019-12-29T03:42:36.931" v="8822" actId="478"/>
          <ac:spMkLst>
            <pc:docMk/>
            <pc:sldMk cId="1134767970" sldId="287"/>
            <ac:spMk id="4" creationId="{98BF55FB-005B-4CDF-B206-DDC5D3EB7BD1}"/>
          </ac:spMkLst>
        </pc:spChg>
        <pc:spChg chg="add del">
          <ac:chgData name="Judson Santiago" userId="ebb108da2f256286" providerId="LiveId" clId="{3A0D3C51-9B43-4977-8BCA-475971814BFA}" dt="2019-12-29T03:34:37.460" v="8386"/>
          <ac:spMkLst>
            <pc:docMk/>
            <pc:sldMk cId="1134767970" sldId="287"/>
            <ac:spMk id="5" creationId="{FE766306-E30B-42F8-A472-E7AC371E9D2D}"/>
          </ac:spMkLst>
        </pc:spChg>
        <pc:spChg chg="add del mod">
          <ac:chgData name="Judson Santiago" userId="ebb108da2f256286" providerId="LiveId" clId="{3A0D3C51-9B43-4977-8BCA-475971814BFA}" dt="2019-12-29T03:37:34.415" v="8609" actId="478"/>
          <ac:spMkLst>
            <pc:docMk/>
            <pc:sldMk cId="1134767970" sldId="287"/>
            <ac:spMk id="6" creationId="{CEEA76F6-8645-4510-839B-89F7716FDB51}"/>
          </ac:spMkLst>
        </pc:spChg>
        <pc:spChg chg="add del mod">
          <ac:chgData name="Judson Santiago" userId="ebb108da2f256286" providerId="LiveId" clId="{3A0D3C51-9B43-4977-8BCA-475971814BFA}" dt="2019-12-29T03:44:58.622" v="8867" actId="478"/>
          <ac:spMkLst>
            <pc:docMk/>
            <pc:sldMk cId="1134767970" sldId="287"/>
            <ac:spMk id="7" creationId="{33A42593-14C5-4D39-BF99-BE8169B21D4D}"/>
          </ac:spMkLst>
        </pc:spChg>
        <pc:spChg chg="add mod">
          <ac:chgData name="Judson Santiago" userId="ebb108da2f256286" providerId="LiveId" clId="{3A0D3C51-9B43-4977-8BCA-475971814BFA}" dt="2019-12-30T02:04:00.338" v="13001" actId="1076"/>
          <ac:spMkLst>
            <pc:docMk/>
            <pc:sldMk cId="1134767970" sldId="287"/>
            <ac:spMk id="8" creationId="{A3CC3148-9FA4-4AE7-AB69-CBF8FC06E1E6}"/>
          </ac:spMkLst>
        </pc:spChg>
        <pc:picChg chg="add mod">
          <ac:chgData name="Judson Santiago" userId="ebb108da2f256286" providerId="LiveId" clId="{3A0D3C51-9B43-4977-8BCA-475971814BFA}" dt="2019-12-30T02:04:00.338" v="13001" actId="1076"/>
          <ac:picMkLst>
            <pc:docMk/>
            <pc:sldMk cId="1134767970" sldId="287"/>
            <ac:picMk id="5122" creationId="{93940150-F83D-4BF8-A755-3FB7C940F0A3}"/>
          </ac:picMkLst>
        </pc:picChg>
      </pc:sldChg>
      <pc:sldChg chg="addSp modSp add">
        <pc:chgData name="Judson Santiago" userId="ebb108da2f256286" providerId="LiveId" clId="{3A0D3C51-9B43-4977-8BCA-475971814BFA}" dt="2019-12-30T02:04:46.724" v="13005" actId="1076"/>
        <pc:sldMkLst>
          <pc:docMk/>
          <pc:sldMk cId="2253918581" sldId="288"/>
        </pc:sldMkLst>
        <pc:spChg chg="mod">
          <ac:chgData name="Judson Santiago" userId="ebb108da2f256286" providerId="LiveId" clId="{3A0D3C51-9B43-4977-8BCA-475971814BFA}" dt="2019-12-29T04:03:30.800" v="9126"/>
          <ac:spMkLst>
            <pc:docMk/>
            <pc:sldMk cId="2253918581" sldId="288"/>
            <ac:spMk id="2" creationId="{3680AC5B-B736-4D12-9A77-F0BB988E2FAF}"/>
          </ac:spMkLst>
        </pc:spChg>
        <pc:spChg chg="mod">
          <ac:chgData name="Judson Santiago" userId="ebb108da2f256286" providerId="LiveId" clId="{3A0D3C51-9B43-4977-8BCA-475971814BFA}" dt="2019-12-29T05:26:37.807" v="10194" actId="20577"/>
          <ac:spMkLst>
            <pc:docMk/>
            <pc:sldMk cId="2253918581" sldId="288"/>
            <ac:spMk id="3" creationId="{CCD3EEC9-1248-4292-B414-EA1CB2512A65}"/>
          </ac:spMkLst>
        </pc:spChg>
        <pc:spChg chg="add mod">
          <ac:chgData name="Judson Santiago" userId="ebb108da2f256286" providerId="LiveId" clId="{3A0D3C51-9B43-4977-8BCA-475971814BFA}" dt="2019-12-30T02:04:40.176" v="13004" actId="1076"/>
          <ac:spMkLst>
            <pc:docMk/>
            <pc:sldMk cId="2253918581" sldId="288"/>
            <ac:spMk id="4" creationId="{226301B3-8205-4E67-892D-62BD7B8873E7}"/>
          </ac:spMkLst>
        </pc:spChg>
        <pc:picChg chg="add mod">
          <ac:chgData name="Judson Santiago" userId="ebb108da2f256286" providerId="LiveId" clId="{3A0D3C51-9B43-4977-8BCA-475971814BFA}" dt="2019-12-30T02:04:46.724" v="13005" actId="1076"/>
          <ac:picMkLst>
            <pc:docMk/>
            <pc:sldMk cId="2253918581" sldId="288"/>
            <ac:picMk id="6146" creationId="{092A8D92-4D1C-4E50-B9FA-8D668B776777}"/>
          </ac:picMkLst>
        </pc:picChg>
      </pc:sldChg>
      <pc:sldChg chg="addSp delSp modSp add del">
        <pc:chgData name="Judson Santiago" userId="ebb108da2f256286" providerId="LiveId" clId="{3A0D3C51-9B43-4977-8BCA-475971814BFA}" dt="2019-12-29T05:02:43.621" v="9983" actId="47"/>
        <pc:sldMkLst>
          <pc:docMk/>
          <pc:sldMk cId="3711014046" sldId="289"/>
        </pc:sldMkLst>
        <pc:spChg chg="mod">
          <ac:chgData name="Judson Santiago" userId="ebb108da2f256286" providerId="LiveId" clId="{3A0D3C51-9B43-4977-8BCA-475971814BFA}" dt="2019-12-29T04:41:31.615" v="9632" actId="20577"/>
          <ac:spMkLst>
            <pc:docMk/>
            <pc:sldMk cId="3711014046" sldId="289"/>
            <ac:spMk id="2" creationId="{7D067E13-149D-495D-AB09-F578D6831040}"/>
          </ac:spMkLst>
        </pc:spChg>
        <pc:spChg chg="del mod">
          <ac:chgData name="Judson Santiago" userId="ebb108da2f256286" providerId="LiveId" clId="{3A0D3C51-9B43-4977-8BCA-475971814BFA}" dt="2019-12-29T04:46:54.210" v="9802" actId="478"/>
          <ac:spMkLst>
            <pc:docMk/>
            <pc:sldMk cId="3711014046" sldId="289"/>
            <ac:spMk id="3" creationId="{9902AF07-5E82-4105-B541-DD1F92C76CC2}"/>
          </ac:spMkLst>
        </pc:spChg>
        <pc:spChg chg="add del mod">
          <ac:chgData name="Judson Santiago" userId="ebb108da2f256286" providerId="LiveId" clId="{3A0D3C51-9B43-4977-8BCA-475971814BFA}" dt="2019-12-29T04:56:45.098" v="9925"/>
          <ac:spMkLst>
            <pc:docMk/>
            <pc:sldMk cId="3711014046" sldId="289"/>
            <ac:spMk id="4" creationId="{38B50665-C94B-4E01-A40C-1FAD7AF93AD1}"/>
          </ac:spMkLst>
        </pc:spChg>
        <pc:spChg chg="add del mod">
          <ac:chgData name="Judson Santiago" userId="ebb108da2f256286" providerId="LiveId" clId="{3A0D3C51-9B43-4977-8BCA-475971814BFA}" dt="2019-12-29T04:56:45.098" v="9925"/>
          <ac:spMkLst>
            <pc:docMk/>
            <pc:sldMk cId="3711014046" sldId="289"/>
            <ac:spMk id="5" creationId="{391E3732-FF86-4894-A4FA-D4053540E5C7}"/>
          </ac:spMkLst>
        </pc:spChg>
        <pc:picChg chg="add del mod modCrop">
          <ac:chgData name="Judson Santiago" userId="ebb108da2f256286" providerId="LiveId" clId="{3A0D3C51-9B43-4977-8BCA-475971814BFA}" dt="2019-12-29T04:56:45.098" v="9925"/>
          <ac:picMkLst>
            <pc:docMk/>
            <pc:sldMk cId="3711014046" sldId="289"/>
            <ac:picMk id="6" creationId="{E02F539E-1CA1-4429-A6CD-7952950CD952}"/>
          </ac:picMkLst>
        </pc:picChg>
        <pc:picChg chg="add del mod">
          <ac:chgData name="Judson Santiago" userId="ebb108da2f256286" providerId="LiveId" clId="{3A0D3C51-9B43-4977-8BCA-475971814BFA}" dt="2019-12-29T04:56:45.098" v="9925"/>
          <ac:picMkLst>
            <pc:docMk/>
            <pc:sldMk cId="3711014046" sldId="289"/>
            <ac:picMk id="7170" creationId="{C82825D8-EC74-46F2-9C0C-0618A6D33886}"/>
          </ac:picMkLst>
        </pc:picChg>
        <pc:picChg chg="add del mod">
          <ac:chgData name="Judson Santiago" userId="ebb108da2f256286" providerId="LiveId" clId="{3A0D3C51-9B43-4977-8BCA-475971814BFA}" dt="2019-12-29T04:54:29.702" v="9822" actId="478"/>
          <ac:picMkLst>
            <pc:docMk/>
            <pc:sldMk cId="3711014046" sldId="289"/>
            <ac:picMk id="7172" creationId="{68A032E0-CB9B-4245-B06F-7CA1BA02A030}"/>
          </ac:picMkLst>
        </pc:picChg>
      </pc:sldChg>
      <pc:sldChg chg="addSp delSp modSp add">
        <pc:chgData name="Judson Santiago" userId="ebb108da2f256286" providerId="LiveId" clId="{3A0D3C51-9B43-4977-8BCA-475971814BFA}" dt="2019-12-29T05:53:42.343" v="10205" actId="208"/>
        <pc:sldMkLst>
          <pc:docMk/>
          <pc:sldMk cId="2088938959" sldId="290"/>
        </pc:sldMkLst>
        <pc:spChg chg="mod">
          <ac:chgData name="Judson Santiago" userId="ebb108da2f256286" providerId="LiveId" clId="{3A0D3C51-9B43-4977-8BCA-475971814BFA}" dt="2019-12-29T04:55:51.928" v="9833"/>
          <ac:spMkLst>
            <pc:docMk/>
            <pc:sldMk cId="2088938959" sldId="290"/>
            <ac:spMk id="2" creationId="{1F2DB229-0373-4F31-8177-3EF67DF3D5DE}"/>
          </ac:spMkLst>
        </pc:spChg>
        <pc:spChg chg="mod">
          <ac:chgData name="Judson Santiago" userId="ebb108da2f256286" providerId="LiveId" clId="{3A0D3C51-9B43-4977-8BCA-475971814BFA}" dt="2019-12-29T04:58:43.154" v="9958"/>
          <ac:spMkLst>
            <pc:docMk/>
            <pc:sldMk cId="2088938959" sldId="290"/>
            <ac:spMk id="3" creationId="{4BE8EEEF-686E-4722-AE47-C0E0C18ACF96}"/>
          </ac:spMkLst>
        </pc:spChg>
        <pc:spChg chg="add del mod">
          <ac:chgData name="Judson Santiago" userId="ebb108da2f256286" providerId="LiveId" clId="{3A0D3C51-9B43-4977-8BCA-475971814BFA}" dt="2019-12-29T04:57:25.066" v="9939"/>
          <ac:spMkLst>
            <pc:docMk/>
            <pc:sldMk cId="2088938959" sldId="290"/>
            <ac:spMk id="5" creationId="{672A5F28-53B2-4665-9AAD-6DF8CDBA0B56}"/>
          </ac:spMkLst>
        </pc:spChg>
        <pc:spChg chg="add del mod">
          <ac:chgData name="Judson Santiago" userId="ebb108da2f256286" providerId="LiveId" clId="{3A0D3C51-9B43-4977-8BCA-475971814BFA}" dt="2019-12-29T04:57:25.068" v="9941"/>
          <ac:spMkLst>
            <pc:docMk/>
            <pc:sldMk cId="2088938959" sldId="290"/>
            <ac:spMk id="6" creationId="{2A498467-C703-41D8-ABA0-E8DAAED52823}"/>
          </ac:spMkLst>
        </pc:spChg>
        <pc:spChg chg="add del mod">
          <ac:chgData name="Judson Santiago" userId="ebb108da2f256286" providerId="LiveId" clId="{3A0D3C51-9B43-4977-8BCA-475971814BFA}" dt="2019-12-29T04:59:09.615" v="9968" actId="478"/>
          <ac:spMkLst>
            <pc:docMk/>
            <pc:sldMk cId="2088938959" sldId="290"/>
            <ac:spMk id="8" creationId="{33BC88F5-664A-4460-8FF0-C1546F50E73F}"/>
          </ac:spMkLst>
        </pc:spChg>
        <pc:spChg chg="add mod">
          <ac:chgData name="Judson Santiago" userId="ebb108da2f256286" providerId="LiveId" clId="{3A0D3C51-9B43-4977-8BCA-475971814BFA}" dt="2019-12-29T05:00:06.852" v="9982" actId="1076"/>
          <ac:spMkLst>
            <pc:docMk/>
            <pc:sldMk cId="2088938959" sldId="290"/>
            <ac:spMk id="9" creationId="{FC7DF8E1-80B8-4392-9FAE-334BCC3C2095}"/>
          </ac:spMkLst>
        </pc:spChg>
        <pc:picChg chg="add mod">
          <ac:chgData name="Judson Santiago" userId="ebb108da2f256286" providerId="LiveId" clId="{3A0D3C51-9B43-4977-8BCA-475971814BFA}" dt="2019-12-29T05:53:42.343" v="10205" actId="208"/>
          <ac:picMkLst>
            <pc:docMk/>
            <pc:sldMk cId="2088938959" sldId="290"/>
            <ac:picMk id="4" creationId="{2A354587-B0E1-451B-BD65-EE9B1219CDFE}"/>
          </ac:picMkLst>
        </pc:picChg>
        <pc:picChg chg="add mod">
          <ac:chgData name="Judson Santiago" userId="ebb108da2f256286" providerId="LiveId" clId="{3A0D3C51-9B43-4977-8BCA-475971814BFA}" dt="2019-12-29T05:00:06.852" v="9982" actId="1076"/>
          <ac:picMkLst>
            <pc:docMk/>
            <pc:sldMk cId="2088938959" sldId="290"/>
            <ac:picMk id="7" creationId="{9F515257-DF13-435F-BBA6-F109709B26F2}"/>
          </ac:picMkLst>
        </pc:picChg>
      </pc:sldChg>
      <pc:sldChg chg="modSp add modNotesTx">
        <pc:chgData name="Judson Santiago" userId="ebb108da2f256286" providerId="LiveId" clId="{3A0D3C51-9B43-4977-8BCA-475971814BFA}" dt="2020-01-02T23:05:27.754" v="13738"/>
        <pc:sldMkLst>
          <pc:docMk/>
          <pc:sldMk cId="4123386058" sldId="291"/>
        </pc:sldMkLst>
        <pc:spChg chg="mod">
          <ac:chgData name="Judson Santiago" userId="ebb108da2f256286" providerId="LiveId" clId="{3A0D3C51-9B43-4977-8BCA-475971814BFA}" dt="2019-12-29T05:02:52.131" v="9985"/>
          <ac:spMkLst>
            <pc:docMk/>
            <pc:sldMk cId="4123386058" sldId="291"/>
            <ac:spMk id="2" creationId="{94D45C63-41AF-489C-AB42-E8DB1A962956}"/>
          </ac:spMkLst>
        </pc:spChg>
        <pc:spChg chg="mod">
          <ac:chgData name="Judson Santiago" userId="ebb108da2f256286" providerId="LiveId" clId="{3A0D3C51-9B43-4977-8BCA-475971814BFA}" dt="2020-01-02T23:05:27.754" v="13738"/>
          <ac:spMkLst>
            <pc:docMk/>
            <pc:sldMk cId="4123386058" sldId="291"/>
            <ac:spMk id="3" creationId="{1652B817-520B-4408-A3AA-1C60E4F39B5C}"/>
          </ac:spMkLst>
        </pc:spChg>
      </pc:sldChg>
      <pc:sldChg chg="addSp modSp add modNotesTx">
        <pc:chgData name="Judson Santiago" userId="ebb108da2f256286" providerId="LiveId" clId="{3A0D3C51-9B43-4977-8BCA-475971814BFA}" dt="2019-12-30T01:22:50.932" v="12644" actId="20577"/>
        <pc:sldMkLst>
          <pc:docMk/>
          <pc:sldMk cId="1474446519" sldId="292"/>
        </pc:sldMkLst>
        <pc:spChg chg="mod">
          <ac:chgData name="Judson Santiago" userId="ebb108da2f256286" providerId="LiveId" clId="{3A0D3C51-9B43-4977-8BCA-475971814BFA}" dt="2019-12-29T22:14:09.626" v="10884" actId="20577"/>
          <ac:spMkLst>
            <pc:docMk/>
            <pc:sldMk cId="1474446519" sldId="292"/>
            <ac:spMk id="2" creationId="{279E436F-E85C-4873-99D1-16C854E07A21}"/>
          </ac:spMkLst>
        </pc:spChg>
        <pc:spChg chg="mod">
          <ac:chgData name="Judson Santiago" userId="ebb108da2f256286" providerId="LiveId" clId="{3A0D3C51-9B43-4977-8BCA-475971814BFA}" dt="2019-12-30T01:22:18.516" v="12598" actId="6549"/>
          <ac:spMkLst>
            <pc:docMk/>
            <pc:sldMk cId="1474446519" sldId="292"/>
            <ac:spMk id="3" creationId="{891C6984-60F9-40EB-8CA3-4D50762798D3}"/>
          </ac:spMkLst>
        </pc:spChg>
        <pc:spChg chg="add mod">
          <ac:chgData name="Judson Santiago" userId="ebb108da2f256286" providerId="LiveId" clId="{3A0D3C51-9B43-4977-8BCA-475971814BFA}" dt="2019-12-29T23:42:17.554" v="12100" actId="20577"/>
          <ac:spMkLst>
            <pc:docMk/>
            <pc:sldMk cId="1474446519" sldId="292"/>
            <ac:spMk id="4" creationId="{AF08DE0C-C0FE-46ED-8B45-84883815FD7E}"/>
          </ac:spMkLst>
        </pc:spChg>
        <pc:picChg chg="add mod">
          <ac:chgData name="Judson Santiago" userId="ebb108da2f256286" providerId="LiveId" clId="{3A0D3C51-9B43-4977-8BCA-475971814BFA}" dt="2019-12-29T23:42:35.184" v="12101" actId="14100"/>
          <ac:picMkLst>
            <pc:docMk/>
            <pc:sldMk cId="1474446519" sldId="292"/>
            <ac:picMk id="1026" creationId="{4AC0D257-D855-49EA-BCDF-FEEC796F4692}"/>
          </ac:picMkLst>
        </pc:picChg>
        <pc:picChg chg="add mod">
          <ac:chgData name="Judson Santiago" userId="ebb108da2f256286" providerId="LiveId" clId="{3A0D3C51-9B43-4977-8BCA-475971814BFA}" dt="2019-12-29T23:40:01.269" v="11984" actId="1076"/>
          <ac:picMkLst>
            <pc:docMk/>
            <pc:sldMk cId="1474446519" sldId="292"/>
            <ac:picMk id="1028" creationId="{7A3C151F-2505-478E-BE58-F9C80B42CBAA}"/>
          </ac:picMkLst>
        </pc:picChg>
      </pc:sldChg>
      <pc:sldChg chg="addSp delSp modSp add">
        <pc:chgData name="Judson Santiago" userId="ebb108da2f256286" providerId="LiveId" clId="{3A0D3C51-9B43-4977-8BCA-475971814BFA}" dt="2019-12-30T00:07:54.923" v="12314" actId="6549"/>
        <pc:sldMkLst>
          <pc:docMk/>
          <pc:sldMk cId="4107665908" sldId="293"/>
        </pc:sldMkLst>
        <pc:spChg chg="mod">
          <ac:chgData name="Judson Santiago" userId="ebb108da2f256286" providerId="LiveId" clId="{3A0D3C51-9B43-4977-8BCA-475971814BFA}" dt="2019-12-30T00:07:54.923" v="12314" actId="6549"/>
          <ac:spMkLst>
            <pc:docMk/>
            <pc:sldMk cId="4107665908" sldId="293"/>
            <ac:spMk id="3" creationId="{891C6984-60F9-40EB-8CA3-4D50762798D3}"/>
          </ac:spMkLst>
        </pc:spChg>
        <pc:spChg chg="add mod">
          <ac:chgData name="Judson Santiago" userId="ebb108da2f256286" providerId="LiveId" clId="{3A0D3C51-9B43-4977-8BCA-475971814BFA}" dt="2019-12-30T00:07:24.671" v="12294" actId="1076"/>
          <ac:spMkLst>
            <pc:docMk/>
            <pc:sldMk cId="4107665908" sldId="293"/>
            <ac:spMk id="4" creationId="{5F09B5D0-EAF4-476B-9450-A435CA705724}"/>
          </ac:spMkLst>
        </pc:spChg>
        <pc:grpChg chg="add mod">
          <ac:chgData name="Judson Santiago" userId="ebb108da2f256286" providerId="LiveId" clId="{3A0D3C51-9B43-4977-8BCA-475971814BFA}" dt="2019-12-30T00:07:18.258" v="12293" actId="1076"/>
          <ac:grpSpMkLst>
            <pc:docMk/>
            <pc:sldMk cId="4107665908" sldId="293"/>
            <ac:grpSpMk id="11" creationId="{F3FE1F2C-AB27-489C-BC43-56CE8A6DB9C5}"/>
          </ac:grpSpMkLst>
        </pc:grpChg>
        <pc:picChg chg="add del">
          <ac:chgData name="Judson Santiago" userId="ebb108da2f256286" providerId="LiveId" clId="{3A0D3C51-9B43-4977-8BCA-475971814BFA}" dt="2019-12-29T23:51:44.218" v="12205" actId="478"/>
          <ac:picMkLst>
            <pc:docMk/>
            <pc:sldMk cId="4107665908" sldId="293"/>
            <ac:picMk id="5" creationId="{374BB5F4-377A-478A-9C63-A27B99B45AB1}"/>
          </ac:picMkLst>
        </pc:picChg>
        <pc:picChg chg="add del mod modCrop">
          <ac:chgData name="Judson Santiago" userId="ebb108da2f256286" providerId="LiveId" clId="{3A0D3C51-9B43-4977-8BCA-475971814BFA}" dt="2019-12-29T23:53:38.051" v="12211" actId="478"/>
          <ac:picMkLst>
            <pc:docMk/>
            <pc:sldMk cId="4107665908" sldId="293"/>
            <ac:picMk id="6" creationId="{57C2E693-49FE-4544-9C86-9EDA24A20233}"/>
          </ac:picMkLst>
        </pc:picChg>
        <pc:picChg chg="add del mod">
          <ac:chgData name="Judson Santiago" userId="ebb108da2f256286" providerId="LiveId" clId="{3A0D3C51-9B43-4977-8BCA-475971814BFA}" dt="2019-12-29T23:58:46.650" v="12256" actId="478"/>
          <ac:picMkLst>
            <pc:docMk/>
            <pc:sldMk cId="4107665908" sldId="293"/>
            <ac:picMk id="7" creationId="{959E25DA-D6D4-488A-91C2-EAC0CF395744}"/>
          </ac:picMkLst>
        </pc:picChg>
        <pc:picChg chg="add del mod">
          <ac:chgData name="Judson Santiago" userId="ebb108da2f256286" providerId="LiveId" clId="{3A0D3C51-9B43-4977-8BCA-475971814BFA}" dt="2019-12-29T23:59:28.542" v="12262" actId="478"/>
          <ac:picMkLst>
            <pc:docMk/>
            <pc:sldMk cId="4107665908" sldId="293"/>
            <ac:picMk id="8" creationId="{3EF8B7F3-56F8-4A44-9320-D1B50657343B}"/>
          </ac:picMkLst>
        </pc:picChg>
        <pc:picChg chg="add del mod">
          <ac:chgData name="Judson Santiago" userId="ebb108da2f256286" providerId="LiveId" clId="{3A0D3C51-9B43-4977-8BCA-475971814BFA}" dt="2019-12-29T23:59:38.234" v="12265" actId="478"/>
          <ac:picMkLst>
            <pc:docMk/>
            <pc:sldMk cId="4107665908" sldId="293"/>
            <ac:picMk id="9" creationId="{E0B9373F-5141-422D-9498-97E0C11C6D8C}"/>
          </ac:picMkLst>
        </pc:picChg>
        <pc:picChg chg="add del mod">
          <ac:chgData name="Judson Santiago" userId="ebb108da2f256286" providerId="LiveId" clId="{3A0D3C51-9B43-4977-8BCA-475971814BFA}" dt="2019-12-30T00:00:18.635" v="12269" actId="478"/>
          <ac:picMkLst>
            <pc:docMk/>
            <pc:sldMk cId="4107665908" sldId="293"/>
            <ac:picMk id="10" creationId="{9552180B-B74C-4C8A-A844-90901E2CFA6F}"/>
          </ac:picMkLst>
        </pc:picChg>
        <pc:picChg chg="add mod">
          <ac:chgData name="Judson Santiago" userId="ebb108da2f256286" providerId="LiveId" clId="{3A0D3C51-9B43-4977-8BCA-475971814BFA}" dt="2019-12-30T00:07:24.671" v="12294" actId="1076"/>
          <ac:picMkLst>
            <pc:docMk/>
            <pc:sldMk cId="4107665908" sldId="293"/>
            <ac:picMk id="2050" creationId="{F1566237-39D1-404A-BE57-DEADFF558C94}"/>
          </ac:picMkLst>
        </pc:picChg>
        <pc:picChg chg="add mod">
          <ac:chgData name="Judson Santiago" userId="ebb108da2f256286" providerId="LiveId" clId="{3A0D3C51-9B43-4977-8BCA-475971814BFA}" dt="2019-12-30T00:07:05.588" v="12291" actId="164"/>
          <ac:picMkLst>
            <pc:docMk/>
            <pc:sldMk cId="4107665908" sldId="293"/>
            <ac:picMk id="2052" creationId="{E3F1E166-A818-43C4-A616-28C8E37EDB9A}"/>
          </ac:picMkLst>
        </pc:picChg>
        <pc:picChg chg="add del">
          <ac:chgData name="Judson Santiago" userId="ebb108da2f256286" providerId="LiveId" clId="{3A0D3C51-9B43-4977-8BCA-475971814BFA}" dt="2019-12-29T23:54:32.495" v="12213" actId="478"/>
          <ac:picMkLst>
            <pc:docMk/>
            <pc:sldMk cId="4107665908" sldId="293"/>
            <ac:picMk id="2054" creationId="{A71A7B93-7C58-4DAC-9CF0-2AE82E077C25}"/>
          </ac:picMkLst>
        </pc:picChg>
        <pc:picChg chg="add del mod">
          <ac:chgData name="Judson Santiago" userId="ebb108da2f256286" providerId="LiveId" clId="{3A0D3C51-9B43-4977-8BCA-475971814BFA}" dt="2019-12-29T23:54:52.087" v="12216" actId="478"/>
          <ac:picMkLst>
            <pc:docMk/>
            <pc:sldMk cId="4107665908" sldId="293"/>
            <ac:picMk id="2056" creationId="{CE464679-E92B-449A-9E52-8D58B4326BF0}"/>
          </ac:picMkLst>
        </pc:picChg>
        <pc:picChg chg="add del">
          <ac:chgData name="Judson Santiago" userId="ebb108da2f256286" providerId="LiveId" clId="{3A0D3C51-9B43-4977-8BCA-475971814BFA}" dt="2019-12-29T23:55:07.570" v="12218" actId="478"/>
          <ac:picMkLst>
            <pc:docMk/>
            <pc:sldMk cId="4107665908" sldId="293"/>
            <ac:picMk id="2058" creationId="{014A9C6C-E90F-45A5-9731-CC8D4F29D12C}"/>
          </ac:picMkLst>
        </pc:picChg>
        <pc:picChg chg="add mod modCrop">
          <ac:chgData name="Judson Santiago" userId="ebb108da2f256286" providerId="LiveId" clId="{3A0D3C51-9B43-4977-8BCA-475971814BFA}" dt="2019-12-30T00:07:05.588" v="12291" actId="164"/>
          <ac:picMkLst>
            <pc:docMk/>
            <pc:sldMk cId="4107665908" sldId="293"/>
            <ac:picMk id="2060" creationId="{A36EDB85-1250-4B8F-A05E-1572CEA2402C}"/>
          </ac:picMkLst>
        </pc:picChg>
        <pc:picChg chg="add mod">
          <ac:chgData name="Judson Santiago" userId="ebb108da2f256286" providerId="LiveId" clId="{3A0D3C51-9B43-4977-8BCA-475971814BFA}" dt="2019-12-30T00:07:05.588" v="12291" actId="164"/>
          <ac:picMkLst>
            <pc:docMk/>
            <pc:sldMk cId="4107665908" sldId="293"/>
            <ac:picMk id="2062" creationId="{5CCFA32B-8D6D-4EB9-AC1C-B0C772D3A1AB}"/>
          </ac:picMkLst>
        </pc:picChg>
      </pc:sldChg>
      <pc:sldChg chg="addSp delSp modSp add">
        <pc:chgData name="Judson Santiago" userId="ebb108da2f256286" providerId="LiveId" clId="{3A0D3C51-9B43-4977-8BCA-475971814BFA}" dt="2020-01-02T23:09:24.934" v="13771" actId="207"/>
        <pc:sldMkLst>
          <pc:docMk/>
          <pc:sldMk cId="2700806206" sldId="294"/>
        </pc:sldMkLst>
        <pc:spChg chg="mod">
          <ac:chgData name="Judson Santiago" userId="ebb108da2f256286" providerId="LiveId" clId="{3A0D3C51-9B43-4977-8BCA-475971814BFA}" dt="2019-12-30T00:08:33.396" v="12321"/>
          <ac:spMkLst>
            <pc:docMk/>
            <pc:sldMk cId="2700806206" sldId="294"/>
            <ac:spMk id="2" creationId="{E7E604CF-4AEF-4D44-ACA5-CAC81C2D451D}"/>
          </ac:spMkLst>
        </pc:spChg>
        <pc:spChg chg="mod">
          <ac:chgData name="Judson Santiago" userId="ebb108da2f256286" providerId="LiveId" clId="{3A0D3C51-9B43-4977-8BCA-475971814BFA}" dt="2020-01-02T23:09:24.934" v="13771" actId="207"/>
          <ac:spMkLst>
            <pc:docMk/>
            <pc:sldMk cId="2700806206" sldId="294"/>
            <ac:spMk id="3" creationId="{84B2CAD5-321A-4A27-9249-E93415D23DD2}"/>
          </ac:spMkLst>
        </pc:spChg>
        <pc:spChg chg="add del">
          <ac:chgData name="Judson Santiago" userId="ebb108da2f256286" providerId="LiveId" clId="{3A0D3C51-9B43-4977-8BCA-475971814BFA}" dt="2019-12-30T00:55:42.173" v="12343" actId="478"/>
          <ac:spMkLst>
            <pc:docMk/>
            <pc:sldMk cId="2700806206" sldId="294"/>
            <ac:spMk id="4" creationId="{F61DD93D-F151-453C-8565-AAC1A82BB4EA}"/>
          </ac:spMkLst>
        </pc:spChg>
        <pc:spChg chg="add del">
          <ac:chgData name="Judson Santiago" userId="ebb108da2f256286" providerId="LiveId" clId="{3A0D3C51-9B43-4977-8BCA-475971814BFA}" dt="2019-12-30T01:03:34.687" v="12454" actId="478"/>
          <ac:spMkLst>
            <pc:docMk/>
            <pc:sldMk cId="2700806206" sldId="294"/>
            <ac:spMk id="5" creationId="{6CE111D4-EF7E-4B71-9528-33E4497291CE}"/>
          </ac:spMkLst>
        </pc:spChg>
        <pc:spChg chg="add mod topLvl">
          <ac:chgData name="Judson Santiago" userId="ebb108da2f256286" providerId="LiveId" clId="{3A0D3C51-9B43-4977-8BCA-475971814BFA}" dt="2019-12-30T01:20:22.018" v="12563" actId="164"/>
          <ac:spMkLst>
            <pc:docMk/>
            <pc:sldMk cId="2700806206" sldId="294"/>
            <ac:spMk id="6" creationId="{9A6C8B90-A15D-47A1-99FE-F5267C16B108}"/>
          </ac:spMkLst>
        </pc:spChg>
        <pc:spChg chg="add mod">
          <ac:chgData name="Judson Santiago" userId="ebb108da2f256286" providerId="LiveId" clId="{3A0D3C51-9B43-4977-8BCA-475971814BFA}" dt="2019-12-30T01:12:13.139" v="12532" actId="164"/>
          <ac:spMkLst>
            <pc:docMk/>
            <pc:sldMk cId="2700806206" sldId="294"/>
            <ac:spMk id="7" creationId="{92BA6AF6-7479-4B08-9254-0BD5B20735E6}"/>
          </ac:spMkLst>
        </pc:spChg>
        <pc:spChg chg="add mod topLvl">
          <ac:chgData name="Judson Santiago" userId="ebb108da2f256286" providerId="LiveId" clId="{3A0D3C51-9B43-4977-8BCA-475971814BFA}" dt="2019-12-30T01:20:22.018" v="12563" actId="164"/>
          <ac:spMkLst>
            <pc:docMk/>
            <pc:sldMk cId="2700806206" sldId="294"/>
            <ac:spMk id="8" creationId="{7D02408B-0129-4E91-A7C7-11E75FD009E9}"/>
          </ac:spMkLst>
        </pc:spChg>
        <pc:spChg chg="add mod topLvl">
          <ac:chgData name="Judson Santiago" userId="ebb108da2f256286" providerId="LiveId" clId="{3A0D3C51-9B43-4977-8BCA-475971814BFA}" dt="2019-12-30T01:20:22.018" v="12563" actId="164"/>
          <ac:spMkLst>
            <pc:docMk/>
            <pc:sldMk cId="2700806206" sldId="294"/>
            <ac:spMk id="9" creationId="{7E69B45A-D12E-4430-8C25-CA4954221504}"/>
          </ac:spMkLst>
        </pc:spChg>
        <pc:grpChg chg="add mod">
          <ac:chgData name="Judson Santiago" userId="ebb108da2f256286" providerId="LiveId" clId="{3A0D3C51-9B43-4977-8BCA-475971814BFA}" dt="2019-12-30T01:20:03.207" v="12562" actId="1035"/>
          <ac:grpSpMkLst>
            <pc:docMk/>
            <pc:sldMk cId="2700806206" sldId="294"/>
            <ac:grpSpMk id="10" creationId="{D70AF314-4FE2-4606-8BF3-04BBF7DED30C}"/>
          </ac:grpSpMkLst>
        </pc:grpChg>
        <pc:grpChg chg="add del mod">
          <ac:chgData name="Judson Santiago" userId="ebb108da2f256286" providerId="LiveId" clId="{3A0D3C51-9B43-4977-8BCA-475971814BFA}" dt="2019-12-30T01:19:03.065" v="12536" actId="165"/>
          <ac:grpSpMkLst>
            <pc:docMk/>
            <pc:sldMk cId="2700806206" sldId="294"/>
            <ac:grpSpMk id="11" creationId="{56DAF198-FEC1-499A-995D-0BBEDD9F118A}"/>
          </ac:grpSpMkLst>
        </pc:grpChg>
        <pc:grpChg chg="add mod">
          <ac:chgData name="Judson Santiago" userId="ebb108da2f256286" providerId="LiveId" clId="{3A0D3C51-9B43-4977-8BCA-475971814BFA}" dt="2019-12-30T01:20:22.018" v="12563" actId="164"/>
          <ac:grpSpMkLst>
            <pc:docMk/>
            <pc:sldMk cId="2700806206" sldId="294"/>
            <ac:grpSpMk id="13" creationId="{98F43755-8E19-4229-BFAB-AC5EA12FE69B}"/>
          </ac:grpSpMkLst>
        </pc:grpChg>
        <pc:picChg chg="add del">
          <ac:chgData name="Judson Santiago" userId="ebb108da2f256286" providerId="LiveId" clId="{3A0D3C51-9B43-4977-8BCA-475971814BFA}" dt="2019-12-30T01:19:07.696" v="12538" actId="478"/>
          <ac:picMkLst>
            <pc:docMk/>
            <pc:sldMk cId="2700806206" sldId="294"/>
            <ac:picMk id="12" creationId="{47D26D75-1783-4330-9617-D19D54F5F3DE}"/>
          </ac:picMkLst>
        </pc:picChg>
        <pc:picChg chg="add mod topLvl">
          <ac:chgData name="Judson Santiago" userId="ebb108da2f256286" providerId="LiveId" clId="{3A0D3C51-9B43-4977-8BCA-475971814BFA}" dt="2019-12-30T01:20:22.018" v="12563" actId="164"/>
          <ac:picMkLst>
            <pc:docMk/>
            <pc:sldMk cId="2700806206" sldId="294"/>
            <ac:picMk id="3078" creationId="{580DA2DB-5A78-4782-A7C6-9C305B4EB89E}"/>
          </ac:picMkLst>
        </pc:picChg>
        <pc:picChg chg="add del mod">
          <ac:chgData name="Judson Santiago" userId="ebb108da2f256286" providerId="LiveId" clId="{3A0D3C51-9B43-4977-8BCA-475971814BFA}" dt="2019-12-30T01:11:20.336" v="12520" actId="478"/>
          <ac:picMkLst>
            <pc:docMk/>
            <pc:sldMk cId="2700806206" sldId="294"/>
            <ac:picMk id="3080" creationId="{56BA5127-9A33-4B21-8EB3-EB050B11277E}"/>
          </ac:picMkLst>
        </pc:picChg>
        <pc:picChg chg="add mod">
          <ac:chgData name="Judson Santiago" userId="ebb108da2f256286" providerId="LiveId" clId="{3A0D3C51-9B43-4977-8BCA-475971814BFA}" dt="2019-12-30T01:12:13.139" v="12532" actId="164"/>
          <ac:picMkLst>
            <pc:docMk/>
            <pc:sldMk cId="2700806206" sldId="294"/>
            <ac:picMk id="3082" creationId="{D09AE122-0AF9-403A-985B-A6D97623E0DC}"/>
          </ac:picMkLst>
        </pc:picChg>
      </pc:sldChg>
      <pc:sldChg chg="modSp add del">
        <pc:chgData name="Judson Santiago" userId="ebb108da2f256286" providerId="LiveId" clId="{3A0D3C51-9B43-4977-8BCA-475971814BFA}" dt="2020-01-02T22:39:02.946" v="13661" actId="47"/>
        <pc:sldMkLst>
          <pc:docMk/>
          <pc:sldMk cId="1046885989" sldId="295"/>
        </pc:sldMkLst>
        <pc:spChg chg="mod">
          <ac:chgData name="Judson Santiago" userId="ebb108da2f256286" providerId="LiveId" clId="{3A0D3C51-9B43-4977-8BCA-475971814BFA}" dt="2020-01-02T22:37:26.455" v="13644" actId="20577"/>
          <ac:spMkLst>
            <pc:docMk/>
            <pc:sldMk cId="1046885989" sldId="295"/>
            <ac:spMk id="2" creationId="{B6F7052E-8353-4FC7-97DC-6514A6608807}"/>
          </ac:spMkLst>
        </pc:spChg>
      </pc:sldChg>
      <pc:sldChg chg="modSp add del">
        <pc:chgData name="Judson Santiago" userId="ebb108da2f256286" providerId="LiveId" clId="{3A0D3C51-9B43-4977-8BCA-475971814BFA}" dt="2020-01-04T06:42:44.432" v="14104" actId="47"/>
        <pc:sldMkLst>
          <pc:docMk/>
          <pc:sldMk cId="3082567776" sldId="296"/>
        </pc:sldMkLst>
        <pc:spChg chg="mod">
          <ac:chgData name="Judson Santiago" userId="ebb108da2f256286" providerId="LiveId" clId="{3A0D3C51-9B43-4977-8BCA-475971814BFA}" dt="2020-01-04T06:41:46.530" v="14086" actId="1035"/>
          <ac:spMkLst>
            <pc:docMk/>
            <pc:sldMk cId="3082567776" sldId="296"/>
            <ac:spMk id="2" creationId="{4F75C8FF-B2E3-4E5A-9308-961D9F696FA1}"/>
          </ac:spMkLst>
        </pc:spChg>
      </pc:sldChg>
      <pc:sldChg chg="modSp add del">
        <pc:chgData name="Judson Santiago" userId="ebb108da2f256286" providerId="LiveId" clId="{3A0D3C51-9B43-4977-8BCA-475971814BFA}" dt="2020-01-15T00:37:24.137" v="14163" actId="47"/>
        <pc:sldMkLst>
          <pc:docMk/>
          <pc:sldMk cId="1196486123" sldId="297"/>
        </pc:sldMkLst>
        <pc:spChg chg="mod">
          <ac:chgData name="Judson Santiago" userId="ebb108da2f256286" providerId="LiveId" clId="{3A0D3C51-9B43-4977-8BCA-475971814BFA}" dt="2020-01-04T06:42:27.366" v="14103"/>
          <ac:spMkLst>
            <pc:docMk/>
            <pc:sldMk cId="1196486123" sldId="297"/>
            <ac:spMk id="2" creationId="{E3F9267B-2A55-48A1-AFC7-1E7A2FE95947}"/>
          </ac:spMkLst>
        </pc:spChg>
      </pc:sldChg>
      <pc:sldChg chg="modSp add del">
        <pc:chgData name="Judson Santiago" userId="ebb108da2f256286" providerId="LiveId" clId="{3A0D3C51-9B43-4977-8BCA-475971814BFA}" dt="2020-01-15T00:37:12.785" v="14162" actId="47"/>
        <pc:sldMkLst>
          <pc:docMk/>
          <pc:sldMk cId="1415897248" sldId="298"/>
        </pc:sldMkLst>
        <pc:spChg chg="mod">
          <ac:chgData name="Judson Santiago" userId="ebb108da2f256286" providerId="LiveId" clId="{3A0D3C51-9B43-4977-8BCA-475971814BFA}" dt="2020-01-15T00:32:27.727" v="14148" actId="20577"/>
          <ac:spMkLst>
            <pc:docMk/>
            <pc:sldMk cId="1415897248" sldId="298"/>
            <ac:spMk id="2" creationId="{43536440-9159-4712-ACD1-BCB3B3192D87}"/>
          </ac:spMkLst>
        </pc:spChg>
      </pc:sldChg>
      <pc:sldChg chg="modSp add">
        <pc:chgData name="Judson Santiago" userId="ebb108da2f256286" providerId="LiveId" clId="{3A0D3C51-9B43-4977-8BCA-475971814BFA}" dt="2020-01-15T00:37:09.904" v="14161" actId="20577"/>
        <pc:sldMkLst>
          <pc:docMk/>
          <pc:sldMk cId="1403982337" sldId="299"/>
        </pc:sldMkLst>
        <pc:spChg chg="mod">
          <ac:chgData name="Judson Santiago" userId="ebb108da2f256286" providerId="LiveId" clId="{3A0D3C51-9B43-4977-8BCA-475971814BFA}" dt="2020-01-15T00:37:09.904" v="14161" actId="20577"/>
          <ac:spMkLst>
            <pc:docMk/>
            <pc:sldMk cId="1403982337" sldId="299"/>
            <ac:spMk id="2" creationId="{6B222F23-845C-46FF-9EEE-77599F8EDFEB}"/>
          </ac:spMkLst>
        </pc:spChg>
      </pc:sldChg>
      <pc:sldMasterChg chg="modSldLayout">
        <pc:chgData name="Judson Santiago" userId="ebb108da2f256286" providerId="LiveId" clId="{3A0D3C51-9B43-4977-8BCA-475971814BFA}" dt="2020-01-15T00:37:00.671" v="14150"/>
        <pc:sldMasterMkLst>
          <pc:docMk/>
          <pc:sldMasterMk cId="3191364939" sldId="2147483687"/>
        </pc:sldMasterMkLst>
        <pc:sldLayoutChg chg="addSp delSp modSp">
          <pc:chgData name="Judson Santiago" userId="ebb108da2f256286" providerId="LiveId" clId="{3A0D3C51-9B43-4977-8BCA-475971814BFA}" dt="2020-01-15T00:37:00.671" v="14150"/>
          <pc:sldLayoutMkLst>
            <pc:docMk/>
            <pc:sldMasterMk cId="3191364939" sldId="2147483687"/>
            <pc:sldLayoutMk cId="294128816" sldId="2147483688"/>
          </pc:sldLayoutMkLst>
          <pc:spChg chg="del">
            <ac:chgData name="Judson Santiago" userId="ebb108da2f256286" providerId="LiveId" clId="{3A0D3C51-9B43-4977-8BCA-475971814BFA}" dt="2020-01-02T22:37:11.407" v="13632" actId="478"/>
            <ac:spMkLst>
              <pc:docMk/>
              <pc:sldMasterMk cId="3191364939" sldId="2147483687"/>
              <pc:sldLayoutMk cId="294128816" sldId="2147483688"/>
              <ac:spMk id="2" creationId="{00000000-0000-0000-0000-000000000000}"/>
            </ac:spMkLst>
          </pc:spChg>
          <pc:spChg chg="del">
            <ac:chgData name="Judson Santiago" userId="ebb108da2f256286" providerId="LiveId" clId="{3A0D3C51-9B43-4977-8BCA-475971814BFA}" dt="2020-01-02T22:27:12.826" v="13616" actId="478"/>
            <ac:spMkLst>
              <pc:docMk/>
              <pc:sldMasterMk cId="3191364939" sldId="2147483687"/>
              <pc:sldLayoutMk cId="294128816" sldId="2147483688"/>
              <ac:spMk id="3" creationId="{00000000-0000-0000-0000-000000000000}"/>
            </ac:spMkLst>
          </pc:spChg>
          <pc:spChg chg="del">
            <ac:chgData name="Judson Santiago" userId="ebb108da2f256286" providerId="LiveId" clId="{3A0D3C51-9B43-4977-8BCA-475971814BFA}" dt="2019-12-26T20:04:47.123" v="4371" actId="478"/>
            <ac:spMkLst>
              <pc:docMk/>
              <pc:sldMasterMk cId="3191364939" sldId="2147483687"/>
              <pc:sldLayoutMk cId="294128816" sldId="2147483688"/>
              <ac:spMk id="4" creationId="{00000000-0000-0000-0000-000000000000}"/>
            </ac:spMkLst>
          </pc:spChg>
          <pc:spChg chg="add del mod">
            <ac:chgData name="Judson Santiago" userId="ebb108da2f256286" providerId="LiveId" clId="{3A0D3C51-9B43-4977-8BCA-475971814BFA}" dt="2020-01-02T22:37:11.407" v="13632" actId="478"/>
            <ac:spMkLst>
              <pc:docMk/>
              <pc:sldMasterMk cId="3191364939" sldId="2147483687"/>
              <pc:sldLayoutMk cId="294128816" sldId="2147483688"/>
              <ac:spMk id="4" creationId="{11D5A617-8D1E-475A-AE0C-74306A56A510}"/>
            </ac:spMkLst>
          </pc:spChg>
          <pc:spChg chg="del">
            <ac:chgData name="Judson Santiago" userId="ebb108da2f256286" providerId="LiveId" clId="{3A0D3C51-9B43-4977-8BCA-475971814BFA}" dt="2019-12-26T20:04:47.123" v="4371" actId="478"/>
            <ac:spMkLst>
              <pc:docMk/>
              <pc:sldMasterMk cId="3191364939" sldId="2147483687"/>
              <pc:sldLayoutMk cId="294128816" sldId="2147483688"/>
              <ac:spMk id="5" creationId="{00000000-0000-0000-0000-000000000000}"/>
            </ac:spMkLst>
          </pc:spChg>
          <pc:spChg chg="del">
            <ac:chgData name="Judson Santiago" userId="ebb108da2f256286" providerId="LiveId" clId="{3A0D3C51-9B43-4977-8BCA-475971814BFA}" dt="2019-12-26T20:04:50.759" v="4372" actId="478"/>
            <ac:spMkLst>
              <pc:docMk/>
              <pc:sldMasterMk cId="3191364939" sldId="2147483687"/>
              <pc:sldLayoutMk cId="294128816" sldId="2147483688"/>
              <ac:spMk id="6" creationId="{00000000-0000-0000-0000-000000000000}"/>
            </ac:spMkLst>
          </pc:spChg>
          <pc:spChg chg="add">
            <ac:chgData name="Judson Santiago" userId="ebb108da2f256286" providerId="LiveId" clId="{3A0D3C51-9B43-4977-8BCA-475971814BFA}" dt="2020-01-11T14:31:06.725" v="14106"/>
            <ac:spMkLst>
              <pc:docMk/>
              <pc:sldMasterMk cId="3191364939" sldId="2147483687"/>
              <pc:sldLayoutMk cId="294128816" sldId="2147483688"/>
              <ac:spMk id="6" creationId="{08C84329-4116-4B52-92D3-0715D390697D}"/>
            </ac:spMkLst>
          </pc:spChg>
          <pc:spChg chg="del mod">
            <ac:chgData name="Judson Santiago" userId="ebb108da2f256286" providerId="LiveId" clId="{3A0D3C51-9B43-4977-8BCA-475971814BFA}" dt="2019-12-26T19:36:00.705" v="4231"/>
            <ac:spMkLst>
              <pc:docMk/>
              <pc:sldMasterMk cId="3191364939" sldId="2147483687"/>
              <pc:sldLayoutMk cId="294128816" sldId="2147483688"/>
              <ac:spMk id="7" creationId="{06F291E1-03EF-4862-AF04-ADAFFB6F496D}"/>
            </ac:spMkLst>
          </pc:spChg>
          <pc:spChg chg="add del mod">
            <ac:chgData name="Judson Santiago" userId="ebb108da2f256286" providerId="LiveId" clId="{3A0D3C51-9B43-4977-8BCA-475971814BFA}" dt="2020-01-15T00:37:00.360" v="14149" actId="478"/>
            <ac:spMkLst>
              <pc:docMk/>
              <pc:sldMasterMk cId="3191364939" sldId="2147483687"/>
              <pc:sldLayoutMk cId="294128816" sldId="2147483688"/>
              <ac:spMk id="7" creationId="{47A0E41E-1D71-4371-A4D3-78F7F8CEAA52}"/>
            </ac:spMkLst>
          </pc:spChg>
          <pc:spChg chg="add del">
            <ac:chgData name="Judson Santiago" userId="ebb108da2f256286" providerId="LiveId" clId="{3A0D3C51-9B43-4977-8BCA-475971814BFA}" dt="2020-01-02T22:38:39.191" v="13645" actId="478"/>
            <ac:spMkLst>
              <pc:docMk/>
              <pc:sldMasterMk cId="3191364939" sldId="2147483687"/>
              <pc:sldLayoutMk cId="294128816" sldId="2147483688"/>
              <ac:spMk id="7" creationId="{CA456DC6-DAFA-4C66-927C-A292AA10C294}"/>
            </ac:spMkLst>
          </pc:spChg>
          <pc:spChg chg="add del mod">
            <ac:chgData name="Judson Santiago" userId="ebb108da2f256286" providerId="LiveId" clId="{3A0D3C51-9B43-4977-8BCA-475971814BFA}" dt="2019-12-26T19:31:09.600" v="4213" actId="478"/>
            <ac:spMkLst>
              <pc:docMk/>
              <pc:sldMasterMk cId="3191364939" sldId="2147483687"/>
              <pc:sldLayoutMk cId="294128816" sldId="2147483688"/>
              <ac:spMk id="9" creationId="{0E6BBA40-340A-4719-AB62-2F24E3355397}"/>
            </ac:spMkLst>
          </pc:spChg>
          <pc:spChg chg="add">
            <ac:chgData name="Judson Santiago" userId="ebb108da2f256286" providerId="LiveId" clId="{3A0D3C51-9B43-4977-8BCA-475971814BFA}" dt="2020-01-15T00:37:00.671" v="14150"/>
            <ac:spMkLst>
              <pc:docMk/>
              <pc:sldMasterMk cId="3191364939" sldId="2147483687"/>
              <pc:sldLayoutMk cId="294128816" sldId="2147483688"/>
              <ac:spMk id="9" creationId="{7DD0ABBA-35D0-4102-AA51-EB5C517A90AE}"/>
            </ac:spMkLst>
          </pc:spChg>
          <pc:spChg chg="add del">
            <ac:chgData name="Judson Santiago" userId="ebb108da2f256286" providerId="LiveId" clId="{3A0D3C51-9B43-4977-8BCA-475971814BFA}" dt="2020-01-02T22:38:39.191" v="13645" actId="478"/>
            <ac:spMkLst>
              <pc:docMk/>
              <pc:sldMasterMk cId="3191364939" sldId="2147483687"/>
              <pc:sldLayoutMk cId="294128816" sldId="2147483688"/>
              <ac:spMk id="9" creationId="{A38FF6AC-8A8E-4866-BBEF-FAD8E85D5FF9}"/>
            </ac:spMkLst>
          </pc:spChg>
          <pc:spChg chg="add del mod">
            <ac:chgData name="Judson Santiago" userId="ebb108da2f256286" providerId="LiveId" clId="{3A0D3C51-9B43-4977-8BCA-475971814BFA}" dt="2020-01-02T22:37:11.407" v="13632" actId="478"/>
            <ac:spMkLst>
              <pc:docMk/>
              <pc:sldMasterMk cId="3191364939" sldId="2147483687"/>
              <pc:sldLayoutMk cId="294128816" sldId="2147483688"/>
              <ac:spMk id="10" creationId="{61FBC2DC-C927-4253-81CC-39B15127FE9B}"/>
            </ac:spMkLst>
          </pc:spChg>
          <pc:spChg chg="add">
            <ac:chgData name="Judson Santiago" userId="ebb108da2f256286" providerId="LiveId" clId="{3A0D3C51-9B43-4977-8BCA-475971814BFA}" dt="2020-01-15T00:37:00.671" v="14150"/>
            <ac:spMkLst>
              <pc:docMk/>
              <pc:sldMasterMk cId="3191364939" sldId="2147483687"/>
              <pc:sldLayoutMk cId="294128816" sldId="2147483688"/>
              <ac:spMk id="10" creationId="{97A43419-9EA4-43CF-8E58-651093E567FE}"/>
            </ac:spMkLst>
          </pc:spChg>
          <pc:spChg chg="add del">
            <ac:chgData name="Judson Santiago" userId="ebb108da2f256286" providerId="LiveId" clId="{3A0D3C51-9B43-4977-8BCA-475971814BFA}" dt="2020-01-02T22:38:39.191" v="13645" actId="478"/>
            <ac:spMkLst>
              <pc:docMk/>
              <pc:sldMasterMk cId="3191364939" sldId="2147483687"/>
              <pc:sldLayoutMk cId="294128816" sldId="2147483688"/>
              <ac:spMk id="11" creationId="{BD1F7A01-3482-4FA0-BE3D-169C38B1EFE9}"/>
            </ac:spMkLst>
          </pc:spChg>
          <pc:spChg chg="add del mod">
            <ac:chgData name="Judson Santiago" userId="ebb108da2f256286" providerId="LiveId" clId="{3A0D3C51-9B43-4977-8BCA-475971814BFA}" dt="2020-01-15T00:37:00.360" v="14149" actId="478"/>
            <ac:spMkLst>
              <pc:docMk/>
              <pc:sldMasterMk cId="3191364939" sldId="2147483687"/>
              <pc:sldLayoutMk cId="294128816" sldId="2147483688"/>
              <ac:spMk id="12" creationId="{F22663F2-B553-4DEF-B848-D2FC6475B88A}"/>
            </ac:spMkLst>
          </pc:spChg>
          <pc:spChg chg="add del">
            <ac:chgData name="Judson Santiago" userId="ebb108da2f256286" providerId="LiveId" clId="{3A0D3C51-9B43-4977-8BCA-475971814BFA}" dt="2020-01-11T14:31:06.206" v="14105" actId="478"/>
            <ac:spMkLst>
              <pc:docMk/>
              <pc:sldMasterMk cId="3191364939" sldId="2147483687"/>
              <pc:sldLayoutMk cId="294128816" sldId="2147483688"/>
              <ac:spMk id="13" creationId="{F0B7EE34-E433-4189-B3A3-79A0489C5EEB}"/>
            </ac:spMkLst>
          </pc:spChg>
          <pc:spChg chg="add del">
            <ac:chgData name="Judson Santiago" userId="ebb108da2f256286" providerId="LiveId" clId="{3A0D3C51-9B43-4977-8BCA-475971814BFA}" dt="2020-01-11T14:31:06.206" v="14105" actId="478"/>
            <ac:spMkLst>
              <pc:docMk/>
              <pc:sldMasterMk cId="3191364939" sldId="2147483687"/>
              <pc:sldLayoutMk cId="294128816" sldId="2147483688"/>
              <ac:spMk id="14" creationId="{C0698FCA-C0FA-4967-859F-67AA6746B900}"/>
            </ac:spMkLst>
          </pc:spChg>
          <pc:picChg chg="mod">
            <ac:chgData name="Judson Santiago" userId="ebb108da2f256286" providerId="LiveId" clId="{3A0D3C51-9B43-4977-8BCA-475971814BFA}" dt="2019-12-26T19:34:25.156" v="4224" actId="1076"/>
            <ac:picMkLst>
              <pc:docMk/>
              <pc:sldMasterMk cId="3191364939" sldId="2147483687"/>
              <pc:sldLayoutMk cId="294128816" sldId="2147483688"/>
              <ac:picMk id="8" creationId="{BEF47DFF-3CB1-4321-94ED-FC3D04CCEE5C}"/>
            </ac:picMkLst>
          </pc:picChg>
        </pc:sldLayoutChg>
      </pc:sldMasterChg>
    </pc:docChg>
  </pc:docChgLst>
  <pc:docChgLst>
    <pc:chgData name="Judson Santiago" userId="ebb108da2f256286" providerId="LiveId" clId="{77EF87D2-E037-4965-8823-6A7C31F11CF0}"/>
    <pc:docChg chg="undo redo custSel mod addSld delSld modSld sldOrd modMainMaster">
      <pc:chgData name="Judson Santiago" userId="ebb108da2f256286" providerId="LiveId" clId="{77EF87D2-E037-4965-8823-6A7C31F11CF0}" dt="2020-03-09T21:15:06.746" v="7000" actId="20577"/>
      <pc:docMkLst>
        <pc:docMk/>
      </pc:docMkLst>
      <pc:sldChg chg="modSp del modNotesTx">
        <pc:chgData name="Judson Santiago" userId="ebb108da2f256286" providerId="LiveId" clId="{77EF87D2-E037-4965-8823-6A7C31F11CF0}" dt="2019-12-22T21:59:50.267" v="2435" actId="47"/>
        <pc:sldMkLst>
          <pc:docMk/>
          <pc:sldMk cId="428151885" sldId="257"/>
        </pc:sldMkLst>
        <pc:spChg chg="mod">
          <ac:chgData name="Judson Santiago" userId="ebb108da2f256286" providerId="LiveId" clId="{77EF87D2-E037-4965-8823-6A7C31F11CF0}" dt="2019-12-22T21:59:38.333" v="2430"/>
          <ac:spMkLst>
            <pc:docMk/>
            <pc:sldMk cId="428151885" sldId="257"/>
            <ac:spMk id="2" creationId="{E32246DF-F104-4416-949A-87025FA4664F}"/>
          </ac:spMkLst>
        </pc:spChg>
        <pc:spChg chg="mod">
          <ac:chgData name="Judson Santiago" userId="ebb108da2f256286" providerId="LiveId" clId="{77EF87D2-E037-4965-8823-6A7C31F11CF0}" dt="2019-12-22T21:59:45.083" v="2433"/>
          <ac:spMkLst>
            <pc:docMk/>
            <pc:sldMk cId="428151885" sldId="257"/>
            <ac:spMk id="3" creationId="{E7B46D0B-1661-47ED-A965-A1E4A0682BC7}"/>
          </ac:spMkLst>
        </pc:spChg>
      </pc:sldChg>
      <pc:sldChg chg="modSp del">
        <pc:chgData name="Judson Santiago" userId="ebb108da2f256286" providerId="LiveId" clId="{77EF87D2-E037-4965-8823-6A7C31F11CF0}" dt="2019-12-23T18:25:31.493" v="4216" actId="47"/>
        <pc:sldMkLst>
          <pc:docMk/>
          <pc:sldMk cId="2958257867" sldId="258"/>
        </pc:sldMkLst>
        <pc:spChg chg="mod">
          <ac:chgData name="Judson Santiago" userId="ebb108da2f256286" providerId="LiveId" clId="{77EF87D2-E037-4965-8823-6A7C31F11CF0}" dt="2019-12-22T20:18:58.538" v="2384" actId="207"/>
          <ac:spMkLst>
            <pc:docMk/>
            <pc:sldMk cId="2958257867" sldId="258"/>
            <ac:spMk id="2" creationId="{F8BF4B70-9C98-4AC1-9A13-A3B928183E99}"/>
          </ac:spMkLst>
        </pc:spChg>
      </pc:sldChg>
      <pc:sldChg chg="addSp delSp modSp add del mod setBg">
        <pc:chgData name="Judson Santiago" userId="ebb108da2f256286" providerId="LiveId" clId="{77EF87D2-E037-4965-8823-6A7C31F11CF0}" dt="2019-12-22T19:44:47.333" v="1904" actId="47"/>
        <pc:sldMkLst>
          <pc:docMk/>
          <pc:sldMk cId="1308300564" sldId="259"/>
        </pc:sldMkLst>
        <pc:spChg chg="mod">
          <ac:chgData name="Judson Santiago" userId="ebb108da2f256286" providerId="LiveId" clId="{77EF87D2-E037-4965-8823-6A7C31F11CF0}" dt="2019-12-22T19:41:04.197" v="1893" actId="120"/>
          <ac:spMkLst>
            <pc:docMk/>
            <pc:sldMk cId="1308300564" sldId="259"/>
            <ac:spMk id="2" creationId="{94E760F3-FE9E-442E-BF32-44B0C00EB214}"/>
          </ac:spMkLst>
        </pc:spChg>
        <pc:spChg chg="add del mod">
          <ac:chgData name="Judson Santiago" userId="ebb108da2f256286" providerId="LiveId" clId="{77EF87D2-E037-4965-8823-6A7C31F11CF0}" dt="2019-12-22T19:40:36.736" v="1892" actId="20577"/>
          <ac:spMkLst>
            <pc:docMk/>
            <pc:sldMk cId="1308300564" sldId="259"/>
            <ac:spMk id="3" creationId="{1A3928E3-A50D-465F-A560-40DC6B6A1872}"/>
          </ac:spMkLst>
        </pc:spChg>
        <pc:spChg chg="add del">
          <ac:chgData name="Judson Santiago" userId="ebb108da2f256286" providerId="LiveId" clId="{77EF87D2-E037-4965-8823-6A7C31F11CF0}" dt="2019-12-22T19:00:03.818" v="451" actId="26606"/>
          <ac:spMkLst>
            <pc:docMk/>
            <pc:sldMk cId="1308300564" sldId="259"/>
            <ac:spMk id="10" creationId="{30BD2399-7475-404C-BAC9-E55E1676926A}"/>
          </ac:spMkLst>
        </pc:spChg>
        <pc:graphicFrameChg chg="add del">
          <ac:chgData name="Judson Santiago" userId="ebb108da2f256286" providerId="LiveId" clId="{77EF87D2-E037-4965-8823-6A7C31F11CF0}" dt="2019-12-22T19:00:03.818" v="451" actId="26606"/>
          <ac:graphicFrameMkLst>
            <pc:docMk/>
            <pc:sldMk cId="1308300564" sldId="259"/>
            <ac:graphicFrameMk id="5" creationId="{DB9C74B3-6CFA-47FF-BD93-B27F110E45ED}"/>
          </ac:graphicFrameMkLst>
        </pc:graphicFrameChg>
        <pc:picChg chg="add del">
          <ac:chgData name="Judson Santiago" userId="ebb108da2f256286" providerId="LiveId" clId="{77EF87D2-E037-4965-8823-6A7C31F11CF0}" dt="2019-12-22T19:00:03.818" v="451" actId="26606"/>
          <ac:picMkLst>
            <pc:docMk/>
            <pc:sldMk cId="1308300564" sldId="259"/>
            <ac:picMk id="12" creationId="{0D748104-6E76-4AD9-9940-82154F97E7C1}"/>
          </ac:picMkLst>
        </pc:picChg>
      </pc:sldChg>
      <pc:sldChg chg="addSp delSp modSp add modNotesTx">
        <pc:chgData name="Judson Santiago" userId="ebb108da2f256286" providerId="LiveId" clId="{77EF87D2-E037-4965-8823-6A7C31F11CF0}" dt="2020-03-09T20:29:52.804" v="6397" actId="113"/>
        <pc:sldMkLst>
          <pc:docMk/>
          <pc:sldMk cId="3485695241" sldId="260"/>
        </pc:sldMkLst>
        <pc:spChg chg="del mod">
          <ac:chgData name="Judson Santiago" userId="ebb108da2f256286" providerId="LiveId" clId="{77EF87D2-E037-4965-8823-6A7C31F11CF0}" dt="2019-12-22T22:02:00.223" v="2488" actId="478"/>
          <ac:spMkLst>
            <pc:docMk/>
            <pc:sldMk cId="3485695241" sldId="260"/>
            <ac:spMk id="2" creationId="{0D77514C-276D-43AB-90FF-CFD868886126}"/>
          </ac:spMkLst>
        </pc:spChg>
        <pc:spChg chg="mod">
          <ac:chgData name="Judson Santiago" userId="ebb108da2f256286" providerId="LiveId" clId="{77EF87D2-E037-4965-8823-6A7C31F11CF0}" dt="2019-12-22T19:02:15.377" v="560" actId="313"/>
          <ac:spMkLst>
            <pc:docMk/>
            <pc:sldMk cId="3485695241" sldId="260"/>
            <ac:spMk id="3" creationId="{C67BB934-AAE1-43AF-884A-807BB017895A}"/>
          </ac:spMkLst>
        </pc:spChg>
        <pc:spChg chg="mod">
          <ac:chgData name="Judson Santiago" userId="ebb108da2f256286" providerId="LiveId" clId="{77EF87D2-E037-4965-8823-6A7C31F11CF0}" dt="2019-12-22T22:04:06.022" v="2505" actId="20577"/>
          <ac:spMkLst>
            <pc:docMk/>
            <pc:sldMk cId="3485695241" sldId="260"/>
            <ac:spMk id="4" creationId="{3590E076-5869-4FE4-B65E-E9E0CCDA4DA7}"/>
          </ac:spMkLst>
        </pc:spChg>
        <pc:spChg chg="del mod">
          <ac:chgData name="Judson Santiago" userId="ebb108da2f256286" providerId="LiveId" clId="{77EF87D2-E037-4965-8823-6A7C31F11CF0}" dt="2019-12-22T19:10:54.467" v="736" actId="478"/>
          <ac:spMkLst>
            <pc:docMk/>
            <pc:sldMk cId="3485695241" sldId="260"/>
            <ac:spMk id="5" creationId="{1623DBB7-4971-4592-9747-9B95AF8F6EC2}"/>
          </ac:spMkLst>
        </pc:spChg>
        <pc:spChg chg="add del mod">
          <ac:chgData name="Judson Santiago" userId="ebb108da2f256286" providerId="LiveId" clId="{77EF87D2-E037-4965-8823-6A7C31F11CF0}" dt="2019-12-22T22:02:04.928" v="2490" actId="478"/>
          <ac:spMkLst>
            <pc:docMk/>
            <pc:sldMk cId="3485695241" sldId="260"/>
            <ac:spMk id="6" creationId="{245D6D94-0B44-4A0A-9EB8-BF735BC1195F}"/>
          </ac:spMkLst>
        </pc:spChg>
        <pc:spChg chg="del mod">
          <ac:chgData name="Judson Santiago" userId="ebb108da2f256286" providerId="LiveId" clId="{77EF87D2-E037-4965-8823-6A7C31F11CF0}" dt="2019-12-22T19:11:01.148" v="738" actId="478"/>
          <ac:spMkLst>
            <pc:docMk/>
            <pc:sldMk cId="3485695241" sldId="260"/>
            <ac:spMk id="6" creationId="{7AF3E6F2-84F9-4246-BD84-ACB0A447F4A4}"/>
          </ac:spMkLst>
        </pc:spChg>
        <pc:spChg chg="add">
          <ac:chgData name="Judson Santiago" userId="ebb108da2f256286" providerId="LiveId" clId="{77EF87D2-E037-4965-8823-6A7C31F11CF0}" dt="2019-12-22T22:02:00.593" v="2489"/>
          <ac:spMkLst>
            <pc:docMk/>
            <pc:sldMk cId="3485695241" sldId="260"/>
            <ac:spMk id="7" creationId="{FBAA357C-FCB0-4D32-A191-6D63AD111F28}"/>
          </ac:spMkLst>
        </pc:spChg>
        <pc:spChg chg="add del mod">
          <ac:chgData name="Judson Santiago" userId="ebb108da2f256286" providerId="LiveId" clId="{77EF87D2-E037-4965-8823-6A7C31F11CF0}" dt="2019-12-22T19:10:58.622" v="737" actId="478"/>
          <ac:spMkLst>
            <pc:docMk/>
            <pc:sldMk cId="3485695241" sldId="260"/>
            <ac:spMk id="8" creationId="{62DFB7A9-3B59-426C-8857-94BECB2ED51F}"/>
          </ac:spMkLst>
        </pc:spChg>
        <pc:spChg chg="add mod">
          <ac:chgData name="Judson Santiago" userId="ebb108da2f256286" providerId="LiveId" clId="{77EF87D2-E037-4965-8823-6A7C31F11CF0}" dt="2019-12-22T22:16:35.615" v="2592" actId="1076"/>
          <ac:spMkLst>
            <pc:docMk/>
            <pc:sldMk cId="3485695241" sldId="260"/>
            <ac:spMk id="8" creationId="{EC4FF0B0-4620-4539-A0B7-660507AE20BE}"/>
          </ac:spMkLst>
        </pc:spChg>
        <pc:spChg chg="add del mod">
          <ac:chgData name="Judson Santiago" userId="ebb108da2f256286" providerId="LiveId" clId="{77EF87D2-E037-4965-8823-6A7C31F11CF0}" dt="2019-12-22T19:11:05.961" v="739" actId="478"/>
          <ac:spMkLst>
            <pc:docMk/>
            <pc:sldMk cId="3485695241" sldId="260"/>
            <ac:spMk id="10" creationId="{B376E711-CCAB-4EED-A949-7EECCE5C4626}"/>
          </ac:spMkLst>
        </pc:spChg>
        <pc:picChg chg="add mod">
          <ac:chgData name="Judson Santiago" userId="ebb108da2f256286" providerId="LiveId" clId="{77EF87D2-E037-4965-8823-6A7C31F11CF0}" dt="2019-12-22T22:42:49.499" v="2681" actId="208"/>
          <ac:picMkLst>
            <pc:docMk/>
            <pc:sldMk cId="3485695241" sldId="260"/>
            <ac:picMk id="1026" creationId="{413598F3-2E1B-4346-806A-D4B5A69E05EB}"/>
          </ac:picMkLst>
        </pc:picChg>
      </pc:sldChg>
      <pc:sldChg chg="addSp delSp modSp add">
        <pc:chgData name="Judson Santiago" userId="ebb108da2f256286" providerId="LiveId" clId="{77EF87D2-E037-4965-8823-6A7C31F11CF0}" dt="2019-12-22T22:47:36.586" v="2684" actId="207"/>
        <pc:sldMkLst>
          <pc:docMk/>
          <pc:sldMk cId="3592757026" sldId="261"/>
        </pc:sldMkLst>
        <pc:spChg chg="del mod">
          <ac:chgData name="Judson Santiago" userId="ebb108da2f256286" providerId="LiveId" clId="{77EF87D2-E037-4965-8823-6A7C31F11CF0}" dt="2019-12-22T22:02:10.609" v="2491" actId="478"/>
          <ac:spMkLst>
            <pc:docMk/>
            <pc:sldMk cId="3592757026" sldId="261"/>
            <ac:spMk id="2" creationId="{0D77514C-276D-43AB-90FF-CFD868886126}"/>
          </ac:spMkLst>
        </pc:spChg>
        <pc:spChg chg="mod">
          <ac:chgData name="Judson Santiago" userId="ebb108da2f256286" providerId="LiveId" clId="{77EF87D2-E037-4965-8823-6A7C31F11CF0}" dt="2019-12-22T19:11:15.779" v="742"/>
          <ac:spMkLst>
            <pc:docMk/>
            <pc:sldMk cId="3592757026" sldId="261"/>
            <ac:spMk id="3" creationId="{C67BB934-AAE1-43AF-884A-807BB017895A}"/>
          </ac:spMkLst>
        </pc:spChg>
        <pc:spChg chg="mod">
          <ac:chgData name="Judson Santiago" userId="ebb108da2f256286" providerId="LiveId" clId="{77EF87D2-E037-4965-8823-6A7C31F11CF0}" dt="2019-12-22T22:47:36.586" v="2684" actId="207"/>
          <ac:spMkLst>
            <pc:docMk/>
            <pc:sldMk cId="3592757026" sldId="261"/>
            <ac:spMk id="4" creationId="{3590E076-5869-4FE4-B65E-E9E0CCDA4DA7}"/>
          </ac:spMkLst>
        </pc:spChg>
        <pc:spChg chg="del mod">
          <ac:chgData name="Judson Santiago" userId="ebb108da2f256286" providerId="LiveId" clId="{77EF87D2-E037-4965-8823-6A7C31F11CF0}" dt="2019-12-22T19:11:26.807" v="744" actId="478"/>
          <ac:spMkLst>
            <pc:docMk/>
            <pc:sldMk cId="3592757026" sldId="261"/>
            <ac:spMk id="5" creationId="{1623DBB7-4971-4592-9747-9B95AF8F6EC2}"/>
          </ac:spMkLst>
        </pc:spChg>
        <pc:spChg chg="del">
          <ac:chgData name="Judson Santiago" userId="ebb108da2f256286" providerId="LiveId" clId="{77EF87D2-E037-4965-8823-6A7C31F11CF0}" dt="2019-12-22T19:11:26.807" v="744" actId="478"/>
          <ac:spMkLst>
            <pc:docMk/>
            <pc:sldMk cId="3592757026" sldId="261"/>
            <ac:spMk id="6" creationId="{7AF3E6F2-84F9-4246-BD84-ACB0A447F4A4}"/>
          </ac:spMkLst>
        </pc:spChg>
        <pc:spChg chg="add del mod">
          <ac:chgData name="Judson Santiago" userId="ebb108da2f256286" providerId="LiveId" clId="{77EF87D2-E037-4965-8823-6A7C31F11CF0}" dt="2019-12-22T22:02:13.597" v="2493" actId="478"/>
          <ac:spMkLst>
            <pc:docMk/>
            <pc:sldMk cId="3592757026" sldId="261"/>
            <ac:spMk id="6" creationId="{E8779396-EB5F-4C86-9C61-601F6B39617C}"/>
          </ac:spMkLst>
        </pc:spChg>
        <pc:spChg chg="add">
          <ac:chgData name="Judson Santiago" userId="ebb108da2f256286" providerId="LiveId" clId="{77EF87D2-E037-4965-8823-6A7C31F11CF0}" dt="2019-12-22T22:02:11.001" v="2492"/>
          <ac:spMkLst>
            <pc:docMk/>
            <pc:sldMk cId="3592757026" sldId="261"/>
            <ac:spMk id="7" creationId="{65833C89-7366-47EF-A627-52B02D385517}"/>
          </ac:spMkLst>
        </pc:spChg>
        <pc:spChg chg="add del mod">
          <ac:chgData name="Judson Santiago" userId="ebb108da2f256286" providerId="LiveId" clId="{77EF87D2-E037-4965-8823-6A7C31F11CF0}" dt="2019-12-22T19:11:29.519" v="745" actId="478"/>
          <ac:spMkLst>
            <pc:docMk/>
            <pc:sldMk cId="3592757026" sldId="261"/>
            <ac:spMk id="8" creationId="{D635EC87-B4B4-4DB5-A259-55A662AEF4F3}"/>
          </ac:spMkLst>
        </pc:spChg>
        <pc:spChg chg="add mod">
          <ac:chgData name="Judson Santiago" userId="ebb108da2f256286" providerId="LiveId" clId="{77EF87D2-E037-4965-8823-6A7C31F11CF0}" dt="2019-12-22T22:45:10.846" v="2683" actId="207"/>
          <ac:spMkLst>
            <pc:docMk/>
            <pc:sldMk cId="3592757026" sldId="261"/>
            <ac:spMk id="10" creationId="{421E59CF-69CC-4AAC-8646-F29CF2C19DEF}"/>
          </ac:spMkLst>
        </pc:spChg>
        <pc:spChg chg="add mod">
          <ac:chgData name="Judson Santiago" userId="ebb108da2f256286" providerId="LiveId" clId="{77EF87D2-E037-4965-8823-6A7C31F11CF0}" dt="2019-12-22T22:45:10.846" v="2683" actId="207"/>
          <ac:spMkLst>
            <pc:docMk/>
            <pc:sldMk cId="3592757026" sldId="261"/>
            <ac:spMk id="11" creationId="{C4B7EA40-6E47-4647-B657-E52FE84C6A9E}"/>
          </ac:spMkLst>
        </pc:spChg>
        <pc:spChg chg="add del mod">
          <ac:chgData name="Judson Santiago" userId="ebb108da2f256286" providerId="LiveId" clId="{77EF87D2-E037-4965-8823-6A7C31F11CF0}" dt="2019-12-22T22:40:18.365" v="2675" actId="478"/>
          <ac:spMkLst>
            <pc:docMk/>
            <pc:sldMk cId="3592757026" sldId="261"/>
            <ac:spMk id="14" creationId="{E163639E-C0E5-4C4D-9A3A-D3D96F0CE047}"/>
          </ac:spMkLst>
        </pc:spChg>
        <pc:picChg chg="add mod modCrop">
          <ac:chgData name="Judson Santiago" userId="ebb108da2f256286" providerId="LiveId" clId="{77EF87D2-E037-4965-8823-6A7C31F11CF0}" dt="2019-12-22T22:33:35.907" v="2655" actId="1076"/>
          <ac:picMkLst>
            <pc:docMk/>
            <pc:sldMk cId="3592757026" sldId="261"/>
            <ac:picMk id="8" creationId="{D51D0DB8-F0F3-464F-B080-0DDACAFC8D27}"/>
          </ac:picMkLst>
        </pc:picChg>
        <pc:picChg chg="add mod">
          <ac:chgData name="Judson Santiago" userId="ebb108da2f256286" providerId="LiveId" clId="{77EF87D2-E037-4965-8823-6A7C31F11CF0}" dt="2019-12-22T22:28:16.349" v="2605" actId="1076"/>
          <ac:picMkLst>
            <pc:docMk/>
            <pc:sldMk cId="3592757026" sldId="261"/>
            <ac:picMk id="9" creationId="{0EEE19A1-499F-470B-8E14-EAF2DA162135}"/>
          </ac:picMkLst>
        </pc:picChg>
        <pc:picChg chg="add mod">
          <ac:chgData name="Judson Santiago" userId="ebb108da2f256286" providerId="LiveId" clId="{77EF87D2-E037-4965-8823-6A7C31F11CF0}" dt="2019-12-22T22:33:35.907" v="2655" actId="1076"/>
          <ac:picMkLst>
            <pc:docMk/>
            <pc:sldMk cId="3592757026" sldId="261"/>
            <ac:picMk id="2050" creationId="{9DF76C90-D72A-48C4-91B4-DA6505B1BED8}"/>
          </ac:picMkLst>
        </pc:picChg>
        <pc:picChg chg="add del mod">
          <ac:chgData name="Judson Santiago" userId="ebb108da2f256286" providerId="LiveId" clId="{77EF87D2-E037-4965-8823-6A7C31F11CF0}" dt="2019-12-22T22:40:18.365" v="2675" actId="478"/>
          <ac:picMkLst>
            <pc:docMk/>
            <pc:sldMk cId="3592757026" sldId="261"/>
            <ac:picMk id="2052" creationId="{CD2AC8CF-B549-4F84-B58E-1E1D4BF724FC}"/>
          </ac:picMkLst>
        </pc:picChg>
        <pc:picChg chg="add mod">
          <ac:chgData name="Judson Santiago" userId="ebb108da2f256286" providerId="LiveId" clId="{77EF87D2-E037-4965-8823-6A7C31F11CF0}" dt="2019-12-22T22:40:37.123" v="2680" actId="14100"/>
          <ac:picMkLst>
            <pc:docMk/>
            <pc:sldMk cId="3592757026" sldId="261"/>
            <ac:picMk id="2054" creationId="{75807BB0-1E32-4EDE-A92C-61599AF98528}"/>
          </ac:picMkLst>
        </pc:picChg>
      </pc:sldChg>
      <pc:sldChg chg="modSp add">
        <pc:chgData name="Judson Santiago" userId="ebb108da2f256286" providerId="LiveId" clId="{77EF87D2-E037-4965-8823-6A7C31F11CF0}" dt="2020-03-09T21:15:06.746" v="7000" actId="20577"/>
        <pc:sldMkLst>
          <pc:docMk/>
          <pc:sldMk cId="315233860" sldId="262"/>
        </pc:sldMkLst>
        <pc:spChg chg="mod">
          <ac:chgData name="Judson Santiago" userId="ebb108da2f256286" providerId="LiveId" clId="{77EF87D2-E037-4965-8823-6A7C31F11CF0}" dt="2019-12-22T19:44:21.102" v="1902"/>
          <ac:spMkLst>
            <pc:docMk/>
            <pc:sldMk cId="315233860" sldId="262"/>
            <ac:spMk id="2" creationId="{01D17F68-A44A-44DE-AB77-4C565F8170D3}"/>
          </ac:spMkLst>
        </pc:spChg>
        <pc:spChg chg="mod">
          <ac:chgData name="Judson Santiago" userId="ebb108da2f256286" providerId="LiveId" clId="{77EF87D2-E037-4965-8823-6A7C31F11CF0}" dt="2020-03-09T21:15:06.746" v="7000" actId="20577"/>
          <ac:spMkLst>
            <pc:docMk/>
            <pc:sldMk cId="315233860" sldId="262"/>
            <ac:spMk id="3" creationId="{80A536C6-3045-4189-B46E-D072F5CB7591}"/>
          </ac:spMkLst>
        </pc:spChg>
      </pc:sldChg>
      <pc:sldChg chg="addSp modSp add modNotesTx">
        <pc:chgData name="Judson Santiago" userId="ebb108da2f256286" providerId="LiveId" clId="{77EF87D2-E037-4965-8823-6A7C31F11CF0}" dt="2020-03-09T20:24:42.686" v="6396" actId="113"/>
        <pc:sldMkLst>
          <pc:docMk/>
          <pc:sldMk cId="247663614" sldId="263"/>
        </pc:sldMkLst>
        <pc:spChg chg="mod">
          <ac:chgData name="Judson Santiago" userId="ebb108da2f256286" providerId="LiveId" clId="{77EF87D2-E037-4965-8823-6A7C31F11CF0}" dt="2019-12-22T21:59:41.007" v="2431"/>
          <ac:spMkLst>
            <pc:docMk/>
            <pc:sldMk cId="247663614" sldId="263"/>
            <ac:spMk id="2" creationId="{6A7F69C4-2896-47D7-9659-285988CAC365}"/>
          </ac:spMkLst>
        </pc:spChg>
        <pc:spChg chg="mod">
          <ac:chgData name="Judson Santiago" userId="ebb108da2f256286" providerId="LiveId" clId="{77EF87D2-E037-4965-8823-6A7C31F11CF0}" dt="2020-03-09T20:24:19.582" v="6375" actId="20577"/>
          <ac:spMkLst>
            <pc:docMk/>
            <pc:sldMk cId="247663614" sldId="263"/>
            <ac:spMk id="3" creationId="{5DDA7CDD-21AA-4C2B-9502-4177ECC20C64}"/>
          </ac:spMkLst>
        </pc:spChg>
        <pc:picChg chg="add mod">
          <ac:chgData name="Judson Santiago" userId="ebb108da2f256286" providerId="LiveId" clId="{77EF87D2-E037-4965-8823-6A7C31F11CF0}" dt="2019-12-22T23:00:37.854" v="2714" actId="1076"/>
          <ac:picMkLst>
            <pc:docMk/>
            <pc:sldMk cId="247663614" sldId="263"/>
            <ac:picMk id="3074" creationId="{4BD5331A-8AC0-40F4-8D8A-7A499BEBC3DC}"/>
          </ac:picMkLst>
        </pc:picChg>
      </pc:sldChg>
      <pc:sldChg chg="add del">
        <pc:chgData name="Judson Santiago" userId="ebb108da2f256286" providerId="LiveId" clId="{77EF87D2-E037-4965-8823-6A7C31F11CF0}" dt="2019-12-22T21:59:24.341" v="2427" actId="47"/>
        <pc:sldMkLst>
          <pc:docMk/>
          <pc:sldMk cId="969920050" sldId="263"/>
        </pc:sldMkLst>
      </pc:sldChg>
      <pc:sldChg chg="add del">
        <pc:chgData name="Judson Santiago" userId="ebb108da2f256286" providerId="LiveId" clId="{77EF87D2-E037-4965-8823-6A7C31F11CF0}" dt="2019-12-22T19:54:13.316" v="2190"/>
        <pc:sldMkLst>
          <pc:docMk/>
          <pc:sldMk cId="1499031219" sldId="263"/>
        </pc:sldMkLst>
      </pc:sldChg>
      <pc:sldChg chg="add del">
        <pc:chgData name="Judson Santiago" userId="ebb108da2f256286" providerId="LiveId" clId="{77EF87D2-E037-4965-8823-6A7C31F11CF0}" dt="2019-12-22T20:02:19.896" v="2345" actId="47"/>
        <pc:sldMkLst>
          <pc:docMk/>
          <pc:sldMk cId="3383792701" sldId="263"/>
        </pc:sldMkLst>
      </pc:sldChg>
      <pc:sldChg chg="addSp delSp modSp add del">
        <pc:chgData name="Judson Santiago" userId="ebb108da2f256286" providerId="LiveId" clId="{77EF87D2-E037-4965-8823-6A7C31F11CF0}" dt="2019-12-23T02:35:10.369" v="3913" actId="47"/>
        <pc:sldMkLst>
          <pc:docMk/>
          <pc:sldMk cId="701260608" sldId="264"/>
        </pc:sldMkLst>
        <pc:spChg chg="mod">
          <ac:chgData name="Judson Santiago" userId="ebb108da2f256286" providerId="LiveId" clId="{77EF87D2-E037-4965-8823-6A7C31F11CF0}" dt="2019-12-22T23:10:27.434" v="3266" actId="20577"/>
          <ac:spMkLst>
            <pc:docMk/>
            <pc:sldMk cId="701260608" sldId="264"/>
            <ac:spMk id="2" creationId="{A3808E83-A0C1-42D5-9719-C6EFFC3AA4A7}"/>
          </ac:spMkLst>
        </pc:spChg>
        <pc:spChg chg="del mod">
          <ac:chgData name="Judson Santiago" userId="ebb108da2f256286" providerId="LiveId" clId="{77EF87D2-E037-4965-8823-6A7C31F11CF0}" dt="2019-12-23T02:08:51.372" v="3737" actId="478"/>
          <ac:spMkLst>
            <pc:docMk/>
            <pc:sldMk cId="701260608" sldId="264"/>
            <ac:spMk id="3" creationId="{1A6728B2-9022-4D76-8095-1AD450068724}"/>
          </ac:spMkLst>
        </pc:spChg>
        <pc:spChg chg="add mod">
          <ac:chgData name="Judson Santiago" userId="ebb108da2f256286" providerId="LiveId" clId="{77EF87D2-E037-4965-8823-6A7C31F11CF0}" dt="2019-12-23T02:09:49.140" v="3769" actId="1076"/>
          <ac:spMkLst>
            <pc:docMk/>
            <pc:sldMk cId="701260608" sldId="264"/>
            <ac:spMk id="5" creationId="{2B31FA53-1108-4EAF-910E-9930F7BA4992}"/>
          </ac:spMkLst>
        </pc:spChg>
        <pc:spChg chg="add mod">
          <ac:chgData name="Judson Santiago" userId="ebb108da2f256286" providerId="LiveId" clId="{77EF87D2-E037-4965-8823-6A7C31F11CF0}" dt="2019-12-23T02:09:36.740" v="3767" actId="1076"/>
          <ac:spMkLst>
            <pc:docMk/>
            <pc:sldMk cId="701260608" sldId="264"/>
            <ac:spMk id="6" creationId="{0A68412A-B9C0-40F3-A774-E398A429B0B2}"/>
          </ac:spMkLst>
        </pc:spChg>
        <pc:spChg chg="add mod">
          <ac:chgData name="Judson Santiago" userId="ebb108da2f256286" providerId="LiveId" clId="{77EF87D2-E037-4965-8823-6A7C31F11CF0}" dt="2019-12-23T02:09:29.843" v="3766" actId="1076"/>
          <ac:spMkLst>
            <pc:docMk/>
            <pc:sldMk cId="701260608" sldId="264"/>
            <ac:spMk id="7" creationId="{4D4E525B-90FE-4D4B-9273-7C51C0994A98}"/>
          </ac:spMkLst>
        </pc:spChg>
        <pc:spChg chg="add del mod">
          <ac:chgData name="Judson Santiago" userId="ebb108da2f256286" providerId="LiveId" clId="{77EF87D2-E037-4965-8823-6A7C31F11CF0}" dt="2019-12-23T02:08:55.147" v="3738" actId="478"/>
          <ac:spMkLst>
            <pc:docMk/>
            <pc:sldMk cId="701260608" sldId="264"/>
            <ac:spMk id="9" creationId="{B4ED7FC4-BDA6-4995-AEDC-9682E4514AD7}"/>
          </ac:spMkLst>
        </pc:spChg>
        <pc:spChg chg="add mod">
          <ac:chgData name="Judson Santiago" userId="ebb108da2f256286" providerId="LiveId" clId="{77EF87D2-E037-4965-8823-6A7C31F11CF0}" dt="2019-12-23T02:09:44.001" v="3768" actId="1076"/>
          <ac:spMkLst>
            <pc:docMk/>
            <pc:sldMk cId="701260608" sldId="264"/>
            <ac:spMk id="10" creationId="{2098E33F-8A22-4F23-ADA3-3A29C2AD929D}"/>
          </ac:spMkLst>
        </pc:spChg>
        <pc:picChg chg="add mod modCrop">
          <ac:chgData name="Judson Santiago" userId="ebb108da2f256286" providerId="LiveId" clId="{77EF87D2-E037-4965-8823-6A7C31F11CF0}" dt="2019-12-23T02:09:17.092" v="3765" actId="14100"/>
          <ac:picMkLst>
            <pc:docMk/>
            <pc:sldMk cId="701260608" sldId="264"/>
            <ac:picMk id="4" creationId="{0013E91D-B951-4421-ADC3-A7512299E0C8}"/>
          </ac:picMkLst>
        </pc:picChg>
        <pc:picChg chg="add del mod">
          <ac:chgData name="Judson Santiago" userId="ebb108da2f256286" providerId="LiveId" clId="{77EF87D2-E037-4965-8823-6A7C31F11CF0}" dt="2019-12-23T01:54:24.465" v="3603" actId="478"/>
          <ac:picMkLst>
            <pc:docMk/>
            <pc:sldMk cId="701260608" sldId="264"/>
            <ac:picMk id="4098" creationId="{E4B9A3E7-5297-4B74-AB31-3FACCD7B2349}"/>
          </ac:picMkLst>
        </pc:picChg>
        <pc:picChg chg="add mod">
          <ac:chgData name="Judson Santiago" userId="ebb108da2f256286" providerId="LiveId" clId="{77EF87D2-E037-4965-8823-6A7C31F11CF0}" dt="2019-12-23T02:09:14.027" v="3764" actId="14100"/>
          <ac:picMkLst>
            <pc:docMk/>
            <pc:sldMk cId="701260608" sldId="264"/>
            <ac:picMk id="4100" creationId="{DE4B0D55-293E-4D7F-9C63-09ECB8C5ACF9}"/>
          </ac:picMkLst>
        </pc:picChg>
      </pc:sldChg>
      <pc:sldChg chg="modSp add del">
        <pc:chgData name="Judson Santiago" userId="ebb108da2f256286" providerId="LiveId" clId="{77EF87D2-E037-4965-8823-6A7C31F11CF0}" dt="2019-12-22T22:01:33.862" v="2487" actId="47"/>
        <pc:sldMkLst>
          <pc:docMk/>
          <pc:sldMk cId="2670185593" sldId="264"/>
        </pc:sldMkLst>
        <pc:spChg chg="mod">
          <ac:chgData name="Judson Santiago" userId="ebb108da2f256286" providerId="LiveId" clId="{77EF87D2-E037-4965-8823-6A7C31F11CF0}" dt="2019-12-22T22:01:22.937" v="2486"/>
          <ac:spMkLst>
            <pc:docMk/>
            <pc:sldMk cId="2670185593" sldId="264"/>
            <ac:spMk id="2" creationId="{F08F2C3D-CB31-46A8-8E46-9DD8C84CF0FF}"/>
          </ac:spMkLst>
        </pc:spChg>
      </pc:sldChg>
      <pc:sldChg chg="modSp add del">
        <pc:chgData name="Judson Santiago" userId="ebb108da2f256286" providerId="LiveId" clId="{77EF87D2-E037-4965-8823-6A7C31F11CF0}" dt="2019-12-22T22:00:24.769" v="2438" actId="47"/>
        <pc:sldMkLst>
          <pc:docMk/>
          <pc:sldMk cId="3389125885" sldId="264"/>
        </pc:sldMkLst>
        <pc:spChg chg="mod">
          <ac:chgData name="Judson Santiago" userId="ebb108da2f256286" providerId="LiveId" clId="{77EF87D2-E037-4965-8823-6A7C31F11CF0}" dt="2019-12-22T22:00:05.944" v="2437"/>
          <ac:spMkLst>
            <pc:docMk/>
            <pc:sldMk cId="3389125885" sldId="264"/>
            <ac:spMk id="2" creationId="{790244D3-B416-4537-B93F-CD8243D61BC2}"/>
          </ac:spMkLst>
        </pc:spChg>
      </pc:sldChg>
      <pc:sldChg chg="addSp delSp modSp add ord modNotesTx">
        <pc:chgData name="Judson Santiago" userId="ebb108da2f256286" providerId="LiveId" clId="{77EF87D2-E037-4965-8823-6A7C31F11CF0}" dt="2019-12-23T18:38:18.613" v="4469" actId="20577"/>
        <pc:sldMkLst>
          <pc:docMk/>
          <pc:sldMk cId="4244704505" sldId="265"/>
        </pc:sldMkLst>
        <pc:spChg chg="mod ord">
          <ac:chgData name="Judson Santiago" userId="ebb108da2f256286" providerId="LiveId" clId="{77EF87D2-E037-4965-8823-6A7C31F11CF0}" dt="2019-12-23T18:37:22.533" v="4457" actId="20577"/>
          <ac:spMkLst>
            <pc:docMk/>
            <pc:sldMk cId="4244704505" sldId="265"/>
            <ac:spMk id="3" creationId="{1A6728B2-9022-4D76-8095-1AD450068724}"/>
          </ac:spMkLst>
        </pc:spChg>
        <pc:spChg chg="add mod">
          <ac:chgData name="Judson Santiago" userId="ebb108da2f256286" providerId="LiveId" clId="{77EF87D2-E037-4965-8823-6A7C31F11CF0}" dt="2019-12-23T18:37:02.991" v="4444" actId="20577"/>
          <ac:spMkLst>
            <pc:docMk/>
            <pc:sldMk cId="4244704505" sldId="265"/>
            <ac:spMk id="7" creationId="{85D72EE3-E6C4-4EC5-A01F-5691B7A84762}"/>
          </ac:spMkLst>
        </pc:spChg>
        <pc:spChg chg="add mod">
          <ac:chgData name="Judson Santiago" userId="ebb108da2f256286" providerId="LiveId" clId="{77EF87D2-E037-4965-8823-6A7C31F11CF0}" dt="2019-12-23T18:36:53.231" v="4435" actId="1076"/>
          <ac:spMkLst>
            <pc:docMk/>
            <pc:sldMk cId="4244704505" sldId="265"/>
            <ac:spMk id="8" creationId="{3EA445C7-8DD5-4345-ADF3-A701B8106DDC}"/>
          </ac:spMkLst>
        </pc:spChg>
        <pc:spChg chg="add mod">
          <ac:chgData name="Judson Santiago" userId="ebb108da2f256286" providerId="LiveId" clId="{77EF87D2-E037-4965-8823-6A7C31F11CF0}" dt="2019-12-23T18:38:18.613" v="4469" actId="20577"/>
          <ac:spMkLst>
            <pc:docMk/>
            <pc:sldMk cId="4244704505" sldId="265"/>
            <ac:spMk id="9" creationId="{AE60589D-A4EF-4C1B-B8ED-0949AB3A8BBD}"/>
          </ac:spMkLst>
        </pc:spChg>
        <pc:spChg chg="add del mod ord">
          <ac:chgData name="Judson Santiago" userId="ebb108da2f256286" providerId="LiveId" clId="{77EF87D2-E037-4965-8823-6A7C31F11CF0}" dt="2019-12-23T02:44:09.833" v="4068" actId="478"/>
          <ac:spMkLst>
            <pc:docMk/>
            <pc:sldMk cId="4244704505" sldId="265"/>
            <ac:spMk id="11" creationId="{715DF3CB-71AE-4219-9CA1-D771414B32A8}"/>
          </ac:spMkLst>
        </pc:spChg>
        <pc:graphicFrameChg chg="add del mod ord">
          <ac:chgData name="Judson Santiago" userId="ebb108da2f256286" providerId="LiveId" clId="{77EF87D2-E037-4965-8823-6A7C31F11CF0}" dt="2019-12-23T02:44:15.704" v="4070" actId="478"/>
          <ac:graphicFrameMkLst>
            <pc:docMk/>
            <pc:sldMk cId="4244704505" sldId="265"/>
            <ac:graphicFrameMk id="10" creationId="{A111C94D-3D87-4C28-93E8-76FAE974A067}"/>
          </ac:graphicFrameMkLst>
        </pc:graphicFrameChg>
        <pc:picChg chg="add mod modCrop">
          <ac:chgData name="Judson Santiago" userId="ebb108da2f256286" providerId="LiveId" clId="{77EF87D2-E037-4965-8823-6A7C31F11CF0}" dt="2019-12-23T02:38:34.299" v="4025" actId="1076"/>
          <ac:picMkLst>
            <pc:docMk/>
            <pc:sldMk cId="4244704505" sldId="265"/>
            <ac:picMk id="4" creationId="{C51D41D3-B918-49BE-A4AB-001A43454EF2}"/>
          </ac:picMkLst>
        </pc:picChg>
        <pc:picChg chg="add mod">
          <ac:chgData name="Judson Santiago" userId="ebb108da2f256286" providerId="LiveId" clId="{77EF87D2-E037-4965-8823-6A7C31F11CF0}" dt="2019-12-23T18:36:47.707" v="4434" actId="1076"/>
          <ac:picMkLst>
            <pc:docMk/>
            <pc:sldMk cId="4244704505" sldId="265"/>
            <ac:picMk id="5" creationId="{28776BCD-8236-4EDE-98A7-954EB30C77F4}"/>
          </ac:picMkLst>
        </pc:picChg>
        <pc:picChg chg="add mod">
          <ac:chgData name="Judson Santiago" userId="ebb108da2f256286" providerId="LiveId" clId="{77EF87D2-E037-4965-8823-6A7C31F11CF0}" dt="2019-12-23T02:38:34.299" v="4025" actId="1076"/>
          <ac:picMkLst>
            <pc:docMk/>
            <pc:sldMk cId="4244704505" sldId="265"/>
            <ac:picMk id="6" creationId="{8BEFE09E-E929-46A5-9308-FAABA8DD9823}"/>
          </ac:picMkLst>
        </pc:picChg>
      </pc:sldChg>
      <pc:sldChg chg="addSp delSp modSp add del">
        <pc:chgData name="Judson Santiago" userId="ebb108da2f256286" providerId="LiveId" clId="{77EF87D2-E037-4965-8823-6A7C31F11CF0}" dt="2019-12-23T02:35:13.468" v="3914" actId="47"/>
        <pc:sldMkLst>
          <pc:docMk/>
          <pc:sldMk cId="633709183" sldId="266"/>
        </pc:sldMkLst>
        <pc:spChg chg="mod">
          <ac:chgData name="Judson Santiago" userId="ebb108da2f256286" providerId="LiveId" clId="{77EF87D2-E037-4965-8823-6A7C31F11CF0}" dt="2019-12-23T02:27:39.909" v="3886" actId="1076"/>
          <ac:spMkLst>
            <pc:docMk/>
            <pc:sldMk cId="633709183" sldId="266"/>
            <ac:spMk id="5" creationId="{2B31FA53-1108-4EAF-910E-9930F7BA4992}"/>
          </ac:spMkLst>
        </pc:spChg>
        <pc:spChg chg="mod">
          <ac:chgData name="Judson Santiago" userId="ebb108da2f256286" providerId="LiveId" clId="{77EF87D2-E037-4965-8823-6A7C31F11CF0}" dt="2019-12-23T02:20:28.552" v="3864" actId="1076"/>
          <ac:spMkLst>
            <pc:docMk/>
            <pc:sldMk cId="633709183" sldId="266"/>
            <ac:spMk id="6" creationId="{0A68412A-B9C0-40F3-A774-E398A429B0B2}"/>
          </ac:spMkLst>
        </pc:spChg>
        <pc:spChg chg="mod">
          <ac:chgData name="Judson Santiago" userId="ebb108da2f256286" providerId="LiveId" clId="{77EF87D2-E037-4965-8823-6A7C31F11CF0}" dt="2019-12-23T02:21:07.677" v="3866" actId="1076"/>
          <ac:spMkLst>
            <pc:docMk/>
            <pc:sldMk cId="633709183" sldId="266"/>
            <ac:spMk id="7" creationId="{4D4E525B-90FE-4D4B-9273-7C51C0994A98}"/>
          </ac:spMkLst>
        </pc:spChg>
        <pc:spChg chg="mod">
          <ac:chgData name="Judson Santiago" userId="ebb108da2f256286" providerId="LiveId" clId="{77EF87D2-E037-4965-8823-6A7C31F11CF0}" dt="2019-12-23T02:27:23.692" v="3885" actId="1076"/>
          <ac:spMkLst>
            <pc:docMk/>
            <pc:sldMk cId="633709183" sldId="266"/>
            <ac:spMk id="10" creationId="{2098E33F-8A22-4F23-ADA3-3A29C2AD929D}"/>
          </ac:spMkLst>
        </pc:spChg>
        <pc:picChg chg="del">
          <ac:chgData name="Judson Santiago" userId="ebb108da2f256286" providerId="LiveId" clId="{77EF87D2-E037-4965-8823-6A7C31F11CF0}" dt="2019-12-23T02:19:06.053" v="3839" actId="478"/>
          <ac:picMkLst>
            <pc:docMk/>
            <pc:sldMk cId="633709183" sldId="266"/>
            <ac:picMk id="4" creationId="{0013E91D-B951-4421-ADC3-A7512299E0C8}"/>
          </ac:picMkLst>
        </pc:picChg>
        <pc:picChg chg="del">
          <ac:chgData name="Judson Santiago" userId="ebb108da2f256286" providerId="LiveId" clId="{77EF87D2-E037-4965-8823-6A7C31F11CF0}" dt="2019-12-23T02:21:14.944" v="3867" actId="478"/>
          <ac:picMkLst>
            <pc:docMk/>
            <pc:sldMk cId="633709183" sldId="266"/>
            <ac:picMk id="4100" creationId="{DE4B0D55-293E-4D7F-9C63-09ECB8C5ACF9}"/>
          </ac:picMkLst>
        </pc:picChg>
        <pc:picChg chg="add mod">
          <ac:chgData name="Judson Santiago" userId="ebb108da2f256286" providerId="LiveId" clId="{77EF87D2-E037-4965-8823-6A7C31F11CF0}" dt="2019-12-23T02:20:25.369" v="3863" actId="1076"/>
          <ac:picMkLst>
            <pc:docMk/>
            <pc:sldMk cId="633709183" sldId="266"/>
            <ac:picMk id="5122" creationId="{8DEEC156-CD68-4588-A7CB-59A44167D656}"/>
          </ac:picMkLst>
        </pc:picChg>
        <pc:picChg chg="add mod">
          <ac:chgData name="Judson Santiago" userId="ebb108da2f256286" providerId="LiveId" clId="{77EF87D2-E037-4965-8823-6A7C31F11CF0}" dt="2019-12-23T02:26:42.274" v="3871" actId="14100"/>
          <ac:picMkLst>
            <pc:docMk/>
            <pc:sldMk cId="633709183" sldId="266"/>
            <ac:picMk id="5124" creationId="{08B0A1AA-159E-4251-BDCE-C3829BC44CF3}"/>
          </ac:picMkLst>
        </pc:picChg>
      </pc:sldChg>
      <pc:sldChg chg="modSp add del">
        <pc:chgData name="Judson Santiago" userId="ebb108da2f256286" providerId="LiveId" clId="{77EF87D2-E037-4965-8823-6A7C31F11CF0}" dt="2019-12-23T02:01:15.651" v="3647" actId="47"/>
        <pc:sldMkLst>
          <pc:docMk/>
          <pc:sldMk cId="821330347" sldId="266"/>
        </pc:sldMkLst>
        <pc:spChg chg="mod">
          <ac:chgData name="Judson Santiago" userId="ebb108da2f256286" providerId="LiveId" clId="{77EF87D2-E037-4965-8823-6A7C31F11CF0}" dt="2019-12-23T02:00:18.484" v="3618"/>
          <ac:spMkLst>
            <pc:docMk/>
            <pc:sldMk cId="821330347" sldId="266"/>
            <ac:spMk id="2" creationId="{EC08C70A-E886-432E-B391-921B276E86A6}"/>
          </ac:spMkLst>
        </pc:spChg>
        <pc:spChg chg="mod">
          <ac:chgData name="Judson Santiago" userId="ebb108da2f256286" providerId="LiveId" clId="{77EF87D2-E037-4965-8823-6A7C31F11CF0}" dt="2019-12-23T02:00:29.332" v="3638" actId="20577"/>
          <ac:spMkLst>
            <pc:docMk/>
            <pc:sldMk cId="821330347" sldId="266"/>
            <ac:spMk id="3" creationId="{98C8FF1D-7FDD-4578-932D-B38851E47A6C}"/>
          </ac:spMkLst>
        </pc:spChg>
        <pc:spChg chg="mod">
          <ac:chgData name="Judson Santiago" userId="ebb108da2f256286" providerId="LiveId" clId="{77EF87D2-E037-4965-8823-6A7C31F11CF0}" dt="2019-12-23T02:00:33.092" v="3646" actId="20577"/>
          <ac:spMkLst>
            <pc:docMk/>
            <pc:sldMk cId="821330347" sldId="266"/>
            <ac:spMk id="5" creationId="{58ED7AFC-E0FD-4348-B78D-61D4F89B0FFA}"/>
          </ac:spMkLst>
        </pc:spChg>
      </pc:sldChg>
      <pc:sldChg chg="modSp add del">
        <pc:chgData name="Judson Santiago" userId="ebb108da2f256286" providerId="LiveId" clId="{77EF87D2-E037-4965-8823-6A7C31F11CF0}" dt="2019-12-23T01:59:46.050" v="3616" actId="47"/>
        <pc:sldMkLst>
          <pc:docMk/>
          <pc:sldMk cId="2038872690" sldId="266"/>
        </pc:sldMkLst>
        <pc:spChg chg="mod">
          <ac:chgData name="Judson Santiago" userId="ebb108da2f256286" providerId="LiveId" clId="{77EF87D2-E037-4965-8823-6A7C31F11CF0}" dt="2019-12-23T01:58:55.447" v="3615"/>
          <ac:spMkLst>
            <pc:docMk/>
            <pc:sldMk cId="2038872690" sldId="266"/>
            <ac:spMk id="2" creationId="{C4F75A19-3AB6-4449-ABFA-1772505B89CA}"/>
          </ac:spMkLst>
        </pc:spChg>
      </pc:sldChg>
      <pc:sldChg chg="addSp delSp modSp add">
        <pc:chgData name="Judson Santiago" userId="ebb108da2f256286" providerId="LiveId" clId="{77EF87D2-E037-4965-8823-6A7C31F11CF0}" dt="2019-12-23T18:29:18.186" v="4262" actId="122"/>
        <pc:sldMkLst>
          <pc:docMk/>
          <pc:sldMk cId="2767762010" sldId="266"/>
        </pc:sldMkLst>
        <pc:spChg chg="mod">
          <ac:chgData name="Judson Santiago" userId="ebb108da2f256286" providerId="LiveId" clId="{77EF87D2-E037-4965-8823-6A7C31F11CF0}" dt="2019-12-23T18:27:56.072" v="4229" actId="403"/>
          <ac:spMkLst>
            <pc:docMk/>
            <pc:sldMk cId="2767762010" sldId="266"/>
            <ac:spMk id="2" creationId="{71C62CDE-D940-40B6-BB96-DB9CB0B7E85A}"/>
          </ac:spMkLst>
        </pc:spChg>
        <pc:spChg chg="mod">
          <ac:chgData name="Judson Santiago" userId="ebb108da2f256286" providerId="LiveId" clId="{77EF87D2-E037-4965-8823-6A7C31F11CF0}" dt="2019-12-23T18:29:18.186" v="4262" actId="122"/>
          <ac:spMkLst>
            <pc:docMk/>
            <pc:sldMk cId="2767762010" sldId="266"/>
            <ac:spMk id="3" creationId="{8ED7933B-2DA2-4C64-91B3-21E2AE0C716A}"/>
          </ac:spMkLst>
        </pc:spChg>
        <pc:spChg chg="mod">
          <ac:chgData name="Judson Santiago" userId="ebb108da2f256286" providerId="LiveId" clId="{77EF87D2-E037-4965-8823-6A7C31F11CF0}" dt="2019-12-23T18:29:18.186" v="4262" actId="122"/>
          <ac:spMkLst>
            <pc:docMk/>
            <pc:sldMk cId="2767762010" sldId="266"/>
            <ac:spMk id="4" creationId="{D2629390-6754-4AD1-8B4C-D62D2002F1FF}"/>
          </ac:spMkLst>
        </pc:spChg>
        <pc:spChg chg="add">
          <ac:chgData name="Judson Santiago" userId="ebb108da2f256286" providerId="LiveId" clId="{77EF87D2-E037-4965-8823-6A7C31F11CF0}" dt="2019-12-23T18:24:59.023" v="4146"/>
          <ac:spMkLst>
            <pc:docMk/>
            <pc:sldMk cId="2767762010" sldId="266"/>
            <ac:spMk id="5" creationId="{CB5DE8D3-EF04-4E12-9F28-1AA5734E09F8}"/>
          </ac:spMkLst>
        </pc:spChg>
        <pc:spChg chg="add del mod">
          <ac:chgData name="Judson Santiago" userId="ebb108da2f256286" providerId="LiveId" clId="{77EF87D2-E037-4965-8823-6A7C31F11CF0}" dt="2019-12-23T18:28:04.410" v="4230" actId="478"/>
          <ac:spMkLst>
            <pc:docMk/>
            <pc:sldMk cId="2767762010" sldId="266"/>
            <ac:spMk id="6" creationId="{7104F8C5-E414-4B24-A085-239DA9DCA08A}"/>
          </ac:spMkLst>
        </pc:spChg>
        <pc:spChg chg="add del mod">
          <ac:chgData name="Judson Santiago" userId="ebb108da2f256286" providerId="LiveId" clId="{77EF87D2-E037-4965-8823-6A7C31F11CF0}" dt="2019-12-23T18:28:04.410" v="4230" actId="478"/>
          <ac:spMkLst>
            <pc:docMk/>
            <pc:sldMk cId="2767762010" sldId="266"/>
            <ac:spMk id="7" creationId="{1D63FA55-1B1B-4478-A86E-CA46D5640C16}"/>
          </ac:spMkLst>
        </pc:spChg>
      </pc:sldChg>
      <pc:sldChg chg="addSp delSp modSp add ord">
        <pc:chgData name="Judson Santiago" userId="ebb108da2f256286" providerId="LiveId" clId="{77EF87D2-E037-4965-8823-6A7C31F11CF0}" dt="2019-12-24T00:58:54.224" v="5289" actId="732"/>
        <pc:sldMkLst>
          <pc:docMk/>
          <pc:sldMk cId="2020994216" sldId="267"/>
        </pc:sldMkLst>
        <pc:spChg chg="mod">
          <ac:chgData name="Judson Santiago" userId="ebb108da2f256286" providerId="LiveId" clId="{77EF87D2-E037-4965-8823-6A7C31F11CF0}" dt="2019-12-23T18:39:21.989" v="4492" actId="20577"/>
          <ac:spMkLst>
            <pc:docMk/>
            <pc:sldMk cId="2020994216" sldId="267"/>
            <ac:spMk id="2" creationId="{5E3BA36D-E9BB-4C80-9982-FEE93440A187}"/>
          </ac:spMkLst>
        </pc:spChg>
        <pc:spChg chg="mod">
          <ac:chgData name="Judson Santiago" userId="ebb108da2f256286" providerId="LiveId" clId="{77EF87D2-E037-4965-8823-6A7C31F11CF0}" dt="2019-12-23T18:45:20.059" v="4690" actId="20577"/>
          <ac:spMkLst>
            <pc:docMk/>
            <pc:sldMk cId="2020994216" sldId="267"/>
            <ac:spMk id="3" creationId="{692A653B-4B24-4E9D-8460-4B2720FA6178}"/>
          </ac:spMkLst>
        </pc:spChg>
        <pc:picChg chg="add mod modCrop">
          <ac:chgData name="Judson Santiago" userId="ebb108da2f256286" providerId="LiveId" clId="{77EF87D2-E037-4965-8823-6A7C31F11CF0}" dt="2019-12-24T00:58:54.224" v="5289" actId="732"/>
          <ac:picMkLst>
            <pc:docMk/>
            <pc:sldMk cId="2020994216" sldId="267"/>
            <ac:picMk id="4" creationId="{EDDEC0C8-ACD5-43DB-9A6B-FFE1D0FCF12B}"/>
          </ac:picMkLst>
        </pc:picChg>
        <pc:picChg chg="add mod">
          <ac:chgData name="Judson Santiago" userId="ebb108da2f256286" providerId="LiveId" clId="{77EF87D2-E037-4965-8823-6A7C31F11CF0}" dt="2019-12-24T00:58:42.142" v="5288" actId="1035"/>
          <ac:picMkLst>
            <pc:docMk/>
            <pc:sldMk cId="2020994216" sldId="267"/>
            <ac:picMk id="1026" creationId="{9547FA0F-26A4-4C8A-B844-5641F6E8B504}"/>
          </ac:picMkLst>
        </pc:picChg>
        <pc:picChg chg="add mod">
          <ac:chgData name="Judson Santiago" userId="ebb108da2f256286" providerId="LiveId" clId="{77EF87D2-E037-4965-8823-6A7C31F11CF0}" dt="2019-12-24T00:56:06.096" v="5274" actId="1076"/>
          <ac:picMkLst>
            <pc:docMk/>
            <pc:sldMk cId="2020994216" sldId="267"/>
            <ac:picMk id="1028" creationId="{64F3E3C9-99C8-4B8F-8857-98D4BBB0BDED}"/>
          </ac:picMkLst>
        </pc:picChg>
        <pc:picChg chg="add del mod">
          <ac:chgData name="Judson Santiago" userId="ebb108da2f256286" providerId="LiveId" clId="{77EF87D2-E037-4965-8823-6A7C31F11CF0}" dt="2019-12-23T19:55:09.352" v="5245" actId="478"/>
          <ac:picMkLst>
            <pc:docMk/>
            <pc:sldMk cId="2020994216" sldId="267"/>
            <ac:picMk id="4098" creationId="{D7D3E0EF-44E2-48CB-8045-8FC867AA1AC1}"/>
          </ac:picMkLst>
        </pc:picChg>
      </pc:sldChg>
      <pc:sldChg chg="addSp delSp modSp add modNotesTx">
        <pc:chgData name="Judson Santiago" userId="ebb108da2f256286" providerId="LiveId" clId="{77EF87D2-E037-4965-8823-6A7C31F11CF0}" dt="2019-12-24T01:07:22.998" v="5292" actId="2085"/>
        <pc:sldMkLst>
          <pc:docMk/>
          <pc:sldMk cId="334290663" sldId="268"/>
        </pc:sldMkLst>
        <pc:spChg chg="mod">
          <ac:chgData name="Judson Santiago" userId="ebb108da2f256286" providerId="LiveId" clId="{77EF87D2-E037-4965-8823-6A7C31F11CF0}" dt="2019-12-23T18:39:31.535" v="4500" actId="20577"/>
          <ac:spMkLst>
            <pc:docMk/>
            <pc:sldMk cId="334290663" sldId="268"/>
            <ac:spMk id="2" creationId="{B90AD667-3B20-417D-9BFF-9A1D2DB066C9}"/>
          </ac:spMkLst>
        </pc:spChg>
        <pc:spChg chg="mod">
          <ac:chgData name="Judson Santiago" userId="ebb108da2f256286" providerId="LiveId" clId="{77EF87D2-E037-4965-8823-6A7C31F11CF0}" dt="2019-12-23T18:44:49.170" v="4680" actId="20577"/>
          <ac:spMkLst>
            <pc:docMk/>
            <pc:sldMk cId="334290663" sldId="268"/>
            <ac:spMk id="3" creationId="{C11C1EA6-D22F-4B2F-B02F-C2F464CAE6D2}"/>
          </ac:spMkLst>
        </pc:spChg>
        <pc:picChg chg="add mod">
          <ac:chgData name="Judson Santiago" userId="ebb108da2f256286" providerId="LiveId" clId="{77EF87D2-E037-4965-8823-6A7C31F11CF0}" dt="2019-12-24T01:07:22.998" v="5292" actId="2085"/>
          <ac:picMkLst>
            <pc:docMk/>
            <pc:sldMk cId="334290663" sldId="268"/>
            <ac:picMk id="7" creationId="{47782AC1-53B5-42B0-B08A-69E5CA5FC5D4}"/>
          </ac:picMkLst>
        </pc:picChg>
        <pc:picChg chg="add del mod">
          <ac:chgData name="Judson Santiago" userId="ebb108da2f256286" providerId="LiveId" clId="{77EF87D2-E037-4965-8823-6A7C31F11CF0}" dt="2019-12-23T19:02:19.314" v="4853" actId="478"/>
          <ac:picMkLst>
            <pc:docMk/>
            <pc:sldMk cId="334290663" sldId="268"/>
            <ac:picMk id="2050" creationId="{A022BF09-AF61-4727-9780-296812B97881}"/>
          </ac:picMkLst>
        </pc:picChg>
        <pc:picChg chg="add mod">
          <ac:chgData name="Judson Santiago" userId="ebb108da2f256286" providerId="LiveId" clId="{77EF87D2-E037-4965-8823-6A7C31F11CF0}" dt="2019-12-24T01:07:13.799" v="5290" actId="2085"/>
          <ac:picMkLst>
            <pc:docMk/>
            <pc:sldMk cId="334290663" sldId="268"/>
            <ac:picMk id="2052" creationId="{93FC0F47-DE65-430F-8806-E7FDB9AB8F3D}"/>
          </ac:picMkLst>
        </pc:picChg>
        <pc:picChg chg="add mod">
          <ac:chgData name="Judson Santiago" userId="ebb108da2f256286" providerId="LiveId" clId="{77EF87D2-E037-4965-8823-6A7C31F11CF0}" dt="2019-12-24T01:07:17.833" v="5291" actId="2085"/>
          <ac:picMkLst>
            <pc:docMk/>
            <pc:sldMk cId="334290663" sldId="268"/>
            <ac:picMk id="2054" creationId="{2087CB32-A2ED-49DD-975D-2D3B655338D9}"/>
          </ac:picMkLst>
        </pc:picChg>
      </pc:sldChg>
      <pc:sldChg chg="addSp delSp modSp add del mod setBg modNotesTx">
        <pc:chgData name="Judson Santiago" userId="ebb108da2f256286" providerId="LiveId" clId="{77EF87D2-E037-4965-8823-6A7C31F11CF0}" dt="2019-12-23T19:51:50.741" v="5241" actId="20577"/>
        <pc:sldMkLst>
          <pc:docMk/>
          <pc:sldMk cId="3711746161" sldId="269"/>
        </pc:sldMkLst>
        <pc:spChg chg="mod">
          <ac:chgData name="Judson Santiago" userId="ebb108da2f256286" providerId="LiveId" clId="{77EF87D2-E037-4965-8823-6A7C31F11CF0}" dt="2019-12-23T19:16:59.207" v="4878" actId="26606"/>
          <ac:spMkLst>
            <pc:docMk/>
            <pc:sldMk cId="3711746161" sldId="269"/>
            <ac:spMk id="2" creationId="{F415F9A3-E6FB-4A0A-BD5C-8C634DD53CDE}"/>
          </ac:spMkLst>
        </pc:spChg>
        <pc:spChg chg="mod">
          <ac:chgData name="Judson Santiago" userId="ebb108da2f256286" providerId="LiveId" clId="{77EF87D2-E037-4965-8823-6A7C31F11CF0}" dt="2019-12-23T19:51:50.741" v="5241" actId="20577"/>
          <ac:spMkLst>
            <pc:docMk/>
            <pc:sldMk cId="3711746161" sldId="269"/>
            <ac:spMk id="3" creationId="{296FC175-317C-49C8-B22C-5980CB881D51}"/>
          </ac:spMkLst>
        </pc:spChg>
        <pc:spChg chg="add del">
          <ac:chgData name="Judson Santiago" userId="ebb108da2f256286" providerId="LiveId" clId="{77EF87D2-E037-4965-8823-6A7C31F11CF0}" dt="2019-12-23T19:24:55.213" v="5032" actId="478"/>
          <ac:spMkLst>
            <pc:docMk/>
            <pc:sldMk cId="3711746161" sldId="269"/>
            <ac:spMk id="4" creationId="{2E6001AC-8F6E-4DA3-8174-607F5F6FDA18}"/>
          </ac:spMkLst>
        </pc:spChg>
        <pc:spChg chg="add del mod">
          <ac:chgData name="Judson Santiago" userId="ebb108da2f256286" providerId="LiveId" clId="{77EF87D2-E037-4965-8823-6A7C31F11CF0}" dt="2019-12-23T19:25:09.852" v="5035" actId="478"/>
          <ac:spMkLst>
            <pc:docMk/>
            <pc:sldMk cId="3711746161" sldId="269"/>
            <ac:spMk id="5" creationId="{79541AB6-8E4A-477C-A79D-019D4B11EC0F}"/>
          </ac:spMkLst>
        </pc:spChg>
        <pc:spChg chg="add del">
          <ac:chgData name="Judson Santiago" userId="ebb108da2f256286" providerId="LiveId" clId="{77EF87D2-E037-4965-8823-6A7C31F11CF0}" dt="2019-12-23T19:25:35.444" v="5037" actId="478"/>
          <ac:spMkLst>
            <pc:docMk/>
            <pc:sldMk cId="3711746161" sldId="269"/>
            <ac:spMk id="6" creationId="{74F85E46-4088-4AA2-A493-3CF73F5C08BB}"/>
          </ac:spMkLst>
        </pc:spChg>
        <pc:spChg chg="add mod">
          <ac:chgData name="Judson Santiago" userId="ebb108da2f256286" providerId="LiveId" clId="{77EF87D2-E037-4965-8823-6A7C31F11CF0}" dt="2019-12-23T19:46:02.758" v="5186" actId="1076"/>
          <ac:spMkLst>
            <pc:docMk/>
            <pc:sldMk cId="3711746161" sldId="269"/>
            <ac:spMk id="7" creationId="{03474DAB-133D-47E1-A064-D3AE448EB919}"/>
          </ac:spMkLst>
        </pc:spChg>
        <pc:spChg chg="add mod">
          <ac:chgData name="Judson Santiago" userId="ebb108da2f256286" providerId="LiveId" clId="{77EF87D2-E037-4965-8823-6A7C31F11CF0}" dt="2019-12-23T19:46:21.744" v="5196" actId="1076"/>
          <ac:spMkLst>
            <pc:docMk/>
            <pc:sldMk cId="3711746161" sldId="269"/>
            <ac:spMk id="16" creationId="{97068B37-D999-4027-BADD-09562974BFF5}"/>
          </ac:spMkLst>
        </pc:spChg>
        <pc:spChg chg="add mod">
          <ac:chgData name="Judson Santiago" userId="ebb108da2f256286" providerId="LiveId" clId="{77EF87D2-E037-4965-8823-6A7C31F11CF0}" dt="2019-12-23T19:47:08.177" v="5218" actId="121"/>
          <ac:spMkLst>
            <pc:docMk/>
            <pc:sldMk cId="3711746161" sldId="269"/>
            <ac:spMk id="17" creationId="{979C0E35-97D6-4846-B8AF-B0AD7A1A01AC}"/>
          </ac:spMkLst>
        </pc:spChg>
        <pc:picChg chg="add mod">
          <ac:chgData name="Judson Santiago" userId="ebb108da2f256286" providerId="LiveId" clId="{77EF87D2-E037-4965-8823-6A7C31F11CF0}" dt="2019-12-23T19:43:25.159" v="5142" actId="14100"/>
          <ac:picMkLst>
            <pc:docMk/>
            <pc:sldMk cId="3711746161" sldId="269"/>
            <ac:picMk id="3074" creationId="{978FFC6A-1638-4B95-8D2C-EB6599C6F4C9}"/>
          </ac:picMkLst>
        </pc:picChg>
        <pc:picChg chg="add del mod">
          <ac:chgData name="Judson Santiago" userId="ebb108da2f256286" providerId="LiveId" clId="{77EF87D2-E037-4965-8823-6A7C31F11CF0}" dt="2019-12-23T19:16:58.245" v="4877"/>
          <ac:picMkLst>
            <pc:docMk/>
            <pc:sldMk cId="3711746161" sldId="269"/>
            <ac:picMk id="3076" creationId="{0F2385E9-7DC6-47C2-9996-5A8EA2D73AD9}"/>
          </ac:picMkLst>
        </pc:picChg>
        <pc:picChg chg="add mod">
          <ac:chgData name="Judson Santiago" userId="ebb108da2f256286" providerId="LiveId" clId="{77EF87D2-E037-4965-8823-6A7C31F11CF0}" dt="2019-12-23T19:50:31.024" v="5233" actId="14100"/>
          <ac:picMkLst>
            <pc:docMk/>
            <pc:sldMk cId="3711746161" sldId="269"/>
            <ac:picMk id="3078" creationId="{FD7E2947-5C8A-4541-956A-A481F7ED6B07}"/>
          </ac:picMkLst>
        </pc:picChg>
        <pc:picChg chg="add del">
          <ac:chgData name="Judson Santiago" userId="ebb108da2f256286" providerId="LiveId" clId="{77EF87D2-E037-4965-8823-6A7C31F11CF0}" dt="2019-12-23T19:23:01.962" v="5030" actId="478"/>
          <ac:picMkLst>
            <pc:docMk/>
            <pc:sldMk cId="3711746161" sldId="269"/>
            <ac:picMk id="3080" creationId="{779275B1-FB67-48C6-9DAA-E69253C1032E}"/>
          </ac:picMkLst>
        </pc:picChg>
        <pc:picChg chg="add mod">
          <ac:chgData name="Judson Santiago" userId="ebb108da2f256286" providerId="LiveId" clId="{77EF87D2-E037-4965-8823-6A7C31F11CF0}" dt="2019-12-23T19:44:03.204" v="5148" actId="1076"/>
          <ac:picMkLst>
            <pc:docMk/>
            <pc:sldMk cId="3711746161" sldId="269"/>
            <ac:picMk id="3088" creationId="{2A43C649-D701-49C0-98D1-7AEC47A6C1F4}"/>
          </ac:picMkLst>
        </pc:picChg>
        <pc:picChg chg="add mod">
          <ac:chgData name="Judson Santiago" userId="ebb108da2f256286" providerId="LiveId" clId="{77EF87D2-E037-4965-8823-6A7C31F11CF0}" dt="2019-12-23T19:43:46.413" v="5146" actId="1076"/>
          <ac:picMkLst>
            <pc:docMk/>
            <pc:sldMk cId="3711746161" sldId="269"/>
            <ac:picMk id="3090" creationId="{B1EC7618-B285-40FC-97FE-609EA26A765B}"/>
          </ac:picMkLst>
        </pc:picChg>
        <pc:picChg chg="add del mod">
          <ac:chgData name="Judson Santiago" userId="ebb108da2f256286" providerId="LiveId" clId="{77EF87D2-E037-4965-8823-6A7C31F11CF0}" dt="2019-12-23T19:38:21.506" v="5082" actId="478"/>
          <ac:picMkLst>
            <pc:docMk/>
            <pc:sldMk cId="3711746161" sldId="269"/>
            <ac:picMk id="3092" creationId="{03E6AE3A-7551-4B4B-AD7B-71941F562BF3}"/>
          </ac:picMkLst>
        </pc:picChg>
        <pc:picChg chg="add mod">
          <ac:chgData name="Judson Santiago" userId="ebb108da2f256286" providerId="LiveId" clId="{77EF87D2-E037-4965-8823-6A7C31F11CF0}" dt="2019-12-23T19:45:52.390" v="5185" actId="732"/>
          <ac:picMkLst>
            <pc:docMk/>
            <pc:sldMk cId="3711746161" sldId="269"/>
            <ac:picMk id="3094" creationId="{5944A8CD-871F-4533-B46D-43829FDBC368}"/>
          </ac:picMkLst>
        </pc:picChg>
      </pc:sldChg>
      <pc:sldChg chg="add del">
        <pc:chgData name="Judson Santiago" userId="ebb108da2f256286" providerId="LiveId" clId="{77EF87D2-E037-4965-8823-6A7C31F11CF0}" dt="2019-12-23T19:48:54.913" v="5230"/>
        <pc:sldMkLst>
          <pc:docMk/>
          <pc:sldMk cId="3801133158" sldId="269"/>
        </pc:sldMkLst>
      </pc:sldChg>
      <pc:sldChg chg="addSp delSp modSp add del modNotesTx">
        <pc:chgData name="Judson Santiago" userId="ebb108da2f256286" providerId="LiveId" clId="{77EF87D2-E037-4965-8823-6A7C31F11CF0}" dt="2019-12-23T19:49:28.920" v="5232" actId="47"/>
        <pc:sldMkLst>
          <pc:docMk/>
          <pc:sldMk cId="1814876984" sldId="270"/>
        </pc:sldMkLst>
        <pc:spChg chg="mod">
          <ac:chgData name="Judson Santiago" userId="ebb108da2f256286" providerId="LiveId" clId="{77EF87D2-E037-4965-8823-6A7C31F11CF0}" dt="2019-12-23T18:47:36.175" v="4779" actId="20577"/>
          <ac:spMkLst>
            <pc:docMk/>
            <pc:sldMk cId="1814876984" sldId="270"/>
            <ac:spMk id="2" creationId="{1A210EDB-EF3E-4C81-93F5-2A57553FEDBA}"/>
          </ac:spMkLst>
        </pc:spChg>
        <pc:spChg chg="mod">
          <ac:chgData name="Judson Santiago" userId="ebb108da2f256286" providerId="LiveId" clId="{77EF87D2-E037-4965-8823-6A7C31F11CF0}" dt="2019-12-23T18:47:57.572" v="4783" actId="20577"/>
          <ac:spMkLst>
            <pc:docMk/>
            <pc:sldMk cId="1814876984" sldId="270"/>
            <ac:spMk id="3" creationId="{4C50DEB7-D343-489C-B3F8-AF6E56985593}"/>
          </ac:spMkLst>
        </pc:spChg>
        <pc:picChg chg="add mod">
          <ac:chgData name="Judson Santiago" userId="ebb108da2f256286" providerId="LiveId" clId="{77EF87D2-E037-4965-8823-6A7C31F11CF0}" dt="2019-12-23T18:54:24.442" v="4838" actId="1076"/>
          <ac:picMkLst>
            <pc:docMk/>
            <pc:sldMk cId="1814876984" sldId="270"/>
            <ac:picMk id="4" creationId="{72D80C5D-FFA8-48E5-87D2-17A347F06D6A}"/>
          </ac:picMkLst>
        </pc:picChg>
        <pc:picChg chg="add mod">
          <ac:chgData name="Judson Santiago" userId="ebb108da2f256286" providerId="LiveId" clId="{77EF87D2-E037-4965-8823-6A7C31F11CF0}" dt="2019-12-23T18:54:13.386" v="4835" actId="14100"/>
          <ac:picMkLst>
            <pc:docMk/>
            <pc:sldMk cId="1814876984" sldId="270"/>
            <ac:picMk id="5" creationId="{4DC22DC9-5ED9-4263-8015-F9E8E2CD8202}"/>
          </ac:picMkLst>
        </pc:picChg>
        <pc:picChg chg="add del mod">
          <ac:chgData name="Judson Santiago" userId="ebb108da2f256286" providerId="LiveId" clId="{77EF87D2-E037-4965-8823-6A7C31F11CF0}" dt="2019-12-23T18:56:45.998" v="4843" actId="478"/>
          <ac:picMkLst>
            <pc:docMk/>
            <pc:sldMk cId="1814876984" sldId="270"/>
            <ac:picMk id="1026" creationId="{E53DF1DA-FE22-4E72-863A-F2070CB2DF50}"/>
          </ac:picMkLst>
        </pc:picChg>
      </pc:sldChg>
      <pc:sldChg chg="modSp">
        <pc:chgData name="Judson Santiago" userId="ebb108da2f256286" providerId="LiveId" clId="{77EF87D2-E037-4965-8823-6A7C31F11CF0}" dt="2019-12-28T04:03:35.018" v="6284" actId="14100"/>
        <pc:sldMkLst>
          <pc:docMk/>
          <pc:sldMk cId="712608003" sldId="273"/>
        </pc:sldMkLst>
        <pc:spChg chg="mod">
          <ac:chgData name="Judson Santiago" userId="ebb108da2f256286" providerId="LiveId" clId="{77EF87D2-E037-4965-8823-6A7C31F11CF0}" dt="2019-12-28T04:03:28.403" v="6283" actId="12788"/>
          <ac:spMkLst>
            <pc:docMk/>
            <pc:sldMk cId="712608003" sldId="273"/>
            <ac:spMk id="7" creationId="{3F4EDAC3-DF28-4643-98C1-FF02BDDF410A}"/>
          </ac:spMkLst>
        </pc:spChg>
        <pc:spChg chg="mod">
          <ac:chgData name="Judson Santiago" userId="ebb108da2f256286" providerId="LiveId" clId="{77EF87D2-E037-4965-8823-6A7C31F11CF0}" dt="2019-12-28T04:03:28.403" v="6283" actId="12788"/>
          <ac:spMkLst>
            <pc:docMk/>
            <pc:sldMk cId="712608003" sldId="273"/>
            <ac:spMk id="10" creationId="{D9DF01C2-7157-41E6-9C94-CFFD19D45A76}"/>
          </ac:spMkLst>
        </pc:spChg>
        <pc:grpChg chg="mod">
          <ac:chgData name="Judson Santiago" userId="ebb108da2f256286" providerId="LiveId" clId="{77EF87D2-E037-4965-8823-6A7C31F11CF0}" dt="2019-12-28T04:03:28.403" v="6283" actId="12788"/>
          <ac:grpSpMkLst>
            <pc:docMk/>
            <pc:sldMk cId="712608003" sldId="273"/>
            <ac:grpSpMk id="24" creationId="{952FD020-43AB-4034-B7B2-D6CCB7386F36}"/>
          </ac:grpSpMkLst>
        </pc:grpChg>
        <pc:cxnChg chg="mod">
          <ac:chgData name="Judson Santiago" userId="ebb108da2f256286" providerId="LiveId" clId="{77EF87D2-E037-4965-8823-6A7C31F11CF0}" dt="2019-12-28T04:03:28.403" v="6283" actId="12788"/>
          <ac:cxnSpMkLst>
            <pc:docMk/>
            <pc:sldMk cId="712608003" sldId="273"/>
            <ac:cxnSpMk id="38" creationId="{E0FEAE2A-B7DB-4D10-B3DB-D95A66DAE2C2}"/>
          </ac:cxnSpMkLst>
        </pc:cxnChg>
        <pc:cxnChg chg="mod">
          <ac:chgData name="Judson Santiago" userId="ebb108da2f256286" providerId="LiveId" clId="{77EF87D2-E037-4965-8823-6A7C31F11CF0}" dt="2019-12-28T04:03:35.018" v="6284" actId="14100"/>
          <ac:cxnSpMkLst>
            <pc:docMk/>
            <pc:sldMk cId="712608003" sldId="273"/>
            <ac:cxnSpMk id="39" creationId="{6FC5663A-2664-4962-BFF4-8C3CE977CC81}"/>
          </ac:cxnSpMkLst>
        </pc:cxnChg>
      </pc:sldChg>
      <pc:sldChg chg="modSp modNotesTx">
        <pc:chgData name="Judson Santiago" userId="ebb108da2f256286" providerId="LiveId" clId="{77EF87D2-E037-4965-8823-6A7C31F11CF0}" dt="2019-12-28T02:20:43.886" v="5426" actId="20577"/>
        <pc:sldMkLst>
          <pc:docMk/>
          <pc:sldMk cId="1190274580" sldId="275"/>
        </pc:sldMkLst>
        <pc:spChg chg="mod">
          <ac:chgData name="Judson Santiago" userId="ebb108da2f256286" providerId="LiveId" clId="{77EF87D2-E037-4965-8823-6A7C31F11CF0}" dt="2019-12-27T23:33:45.678" v="5304" actId="207"/>
          <ac:spMkLst>
            <pc:docMk/>
            <pc:sldMk cId="1190274580" sldId="275"/>
            <ac:spMk id="3" creationId="{E509C3DC-167F-4E93-9576-1E2262E1EB00}"/>
          </ac:spMkLst>
        </pc:spChg>
      </pc:sldChg>
      <pc:sldChg chg="modSp">
        <pc:chgData name="Judson Santiago" userId="ebb108da2f256286" providerId="LiveId" clId="{77EF87D2-E037-4965-8823-6A7C31F11CF0}" dt="2019-12-27T23:34:30.630" v="5305" actId="1076"/>
        <pc:sldMkLst>
          <pc:docMk/>
          <pc:sldMk cId="2360574367" sldId="276"/>
        </pc:sldMkLst>
        <pc:spChg chg="mod">
          <ac:chgData name="Judson Santiago" userId="ebb108da2f256286" providerId="LiveId" clId="{77EF87D2-E037-4965-8823-6A7C31F11CF0}" dt="2019-12-27T23:34:30.630" v="5305" actId="1076"/>
          <ac:spMkLst>
            <pc:docMk/>
            <pc:sldMk cId="2360574367" sldId="276"/>
            <ac:spMk id="6" creationId="{95CF73A6-EAD5-475C-8EF0-EFC4F62246B4}"/>
          </ac:spMkLst>
        </pc:spChg>
      </pc:sldChg>
      <pc:sldChg chg="addSp delSp modSp">
        <pc:chgData name="Judson Santiago" userId="ebb108da2f256286" providerId="LiveId" clId="{77EF87D2-E037-4965-8823-6A7C31F11CF0}" dt="2019-12-28T03:08:21.133" v="5982"/>
        <pc:sldMkLst>
          <pc:docMk/>
          <pc:sldMk cId="2481564543" sldId="278"/>
        </pc:sldMkLst>
        <pc:picChg chg="add del mod">
          <ac:chgData name="Judson Santiago" userId="ebb108da2f256286" providerId="LiveId" clId="{77EF87D2-E037-4965-8823-6A7C31F11CF0}" dt="2019-12-28T03:08:21.133" v="5982"/>
          <ac:picMkLst>
            <pc:docMk/>
            <pc:sldMk cId="2481564543" sldId="278"/>
            <ac:picMk id="8" creationId="{A714F636-8FAC-40DE-BECD-1FC2C2E6CE77}"/>
          </ac:picMkLst>
        </pc:picChg>
      </pc:sldChg>
      <pc:sldChg chg="modSp">
        <pc:chgData name="Judson Santiago" userId="ebb108da2f256286" providerId="LiveId" clId="{77EF87D2-E037-4965-8823-6A7C31F11CF0}" dt="2019-12-28T02:55:06.026" v="5512" actId="20577"/>
        <pc:sldMkLst>
          <pc:docMk/>
          <pc:sldMk cId="499037433" sldId="279"/>
        </pc:sldMkLst>
        <pc:spChg chg="mod">
          <ac:chgData name="Judson Santiago" userId="ebb108da2f256286" providerId="LiveId" clId="{77EF87D2-E037-4965-8823-6A7C31F11CF0}" dt="2019-12-28T02:55:06.026" v="5512" actId="20577"/>
          <ac:spMkLst>
            <pc:docMk/>
            <pc:sldMk cId="499037433" sldId="279"/>
            <ac:spMk id="3" creationId="{3C82F941-A9ED-47BB-8EDF-53CCB155FDB6}"/>
          </ac:spMkLst>
        </pc:spChg>
      </pc:sldChg>
      <pc:sldChg chg="addSp delSp modSp add">
        <pc:chgData name="Judson Santiago" userId="ebb108da2f256286" providerId="LiveId" clId="{77EF87D2-E037-4965-8823-6A7C31F11CF0}" dt="2019-12-28T03:32:07.624" v="6260" actId="12788"/>
        <pc:sldMkLst>
          <pc:docMk/>
          <pc:sldMk cId="1755326507" sldId="280"/>
        </pc:sldMkLst>
        <pc:spChg chg="mod">
          <ac:chgData name="Judson Santiago" userId="ebb108da2f256286" providerId="LiveId" clId="{77EF87D2-E037-4965-8823-6A7C31F11CF0}" dt="2019-12-28T02:57:15.472" v="5644" actId="20577"/>
          <ac:spMkLst>
            <pc:docMk/>
            <pc:sldMk cId="1755326507" sldId="280"/>
            <ac:spMk id="2" creationId="{F9A40734-9910-459B-A850-E7CBE71F6879}"/>
          </ac:spMkLst>
        </pc:spChg>
        <pc:spChg chg="mod">
          <ac:chgData name="Judson Santiago" userId="ebb108da2f256286" providerId="LiveId" clId="{77EF87D2-E037-4965-8823-6A7C31F11CF0}" dt="2019-12-28T03:31:10.394" v="6258" actId="20577"/>
          <ac:spMkLst>
            <pc:docMk/>
            <pc:sldMk cId="1755326507" sldId="280"/>
            <ac:spMk id="3" creationId="{D7F37531-4C3F-4A72-8B15-01CE06EFC17B}"/>
          </ac:spMkLst>
        </pc:spChg>
        <pc:graphicFrameChg chg="add mod modGraphic">
          <ac:chgData name="Judson Santiago" userId="ebb108da2f256286" providerId="LiveId" clId="{77EF87D2-E037-4965-8823-6A7C31F11CF0}" dt="2019-12-28T03:30:27.803" v="6254" actId="1036"/>
          <ac:graphicFrameMkLst>
            <pc:docMk/>
            <pc:sldMk cId="1755326507" sldId="280"/>
            <ac:graphicFrameMk id="8" creationId="{44B57419-CB53-4CE3-9A8C-9EC791C10A45}"/>
          </ac:graphicFrameMkLst>
        </pc:graphicFrameChg>
        <pc:picChg chg="add mod">
          <ac:chgData name="Judson Santiago" userId="ebb108da2f256286" providerId="LiveId" clId="{77EF87D2-E037-4965-8823-6A7C31F11CF0}" dt="2019-12-28T03:32:07.624" v="6260" actId="12788"/>
          <ac:picMkLst>
            <pc:docMk/>
            <pc:sldMk cId="1755326507" sldId="280"/>
            <ac:picMk id="5" creationId="{F3D84C87-659A-4DB3-B95B-E6E8D4B81A6A}"/>
          </ac:picMkLst>
        </pc:picChg>
        <pc:picChg chg="add del mod">
          <ac:chgData name="Judson Santiago" userId="ebb108da2f256286" providerId="LiveId" clId="{77EF87D2-E037-4965-8823-6A7C31F11CF0}" dt="2019-12-28T03:08:25.612" v="5984" actId="478"/>
          <ac:picMkLst>
            <pc:docMk/>
            <pc:sldMk cId="1755326507" sldId="280"/>
            <ac:picMk id="7" creationId="{116E8113-EE45-467B-9748-5DE2C38A6273}"/>
          </ac:picMkLst>
        </pc:picChg>
        <pc:picChg chg="add mod">
          <ac:chgData name="Judson Santiago" userId="ebb108da2f256286" providerId="LiveId" clId="{77EF87D2-E037-4965-8823-6A7C31F11CF0}" dt="2019-12-28T03:32:07.624" v="6260" actId="12788"/>
          <ac:picMkLst>
            <pc:docMk/>
            <pc:sldMk cId="1755326507" sldId="280"/>
            <ac:picMk id="10" creationId="{FDB516B6-3A60-42B3-99F2-A79F76576E07}"/>
          </ac:picMkLst>
        </pc:picChg>
      </pc:sldChg>
      <pc:sldChg chg="modSp add ord">
        <pc:chgData name="Judson Santiago" userId="ebb108da2f256286" providerId="LiveId" clId="{77EF87D2-E037-4965-8823-6A7C31F11CF0}" dt="2019-12-28T03:34:44.239" v="6279"/>
        <pc:sldMkLst>
          <pc:docMk/>
          <pc:sldMk cId="848949753" sldId="281"/>
        </pc:sldMkLst>
        <pc:spChg chg="mod">
          <ac:chgData name="Judson Santiago" userId="ebb108da2f256286" providerId="LiveId" clId="{77EF87D2-E037-4965-8823-6A7C31F11CF0}" dt="2019-12-28T03:33:14.524" v="6277" actId="20577"/>
          <ac:spMkLst>
            <pc:docMk/>
            <pc:sldMk cId="848949753" sldId="281"/>
            <ac:spMk id="2" creationId="{61DC234B-4DDD-4570-8986-B359522106FD}"/>
          </ac:spMkLst>
        </pc:spChg>
      </pc:sldChg>
      <pc:sldChg chg="modSp add">
        <pc:chgData name="Judson Santiago" userId="ebb108da2f256286" providerId="LiveId" clId="{77EF87D2-E037-4965-8823-6A7C31F11CF0}" dt="2019-12-30T05:41:38.414" v="6327" actId="20577"/>
        <pc:sldMkLst>
          <pc:docMk/>
          <pc:sldMk cId="1555228781" sldId="282"/>
        </pc:sldMkLst>
        <pc:spChg chg="mod">
          <ac:chgData name="Judson Santiago" userId="ebb108da2f256286" providerId="LiveId" clId="{77EF87D2-E037-4965-8823-6A7C31F11CF0}" dt="2019-12-28T04:04:15.646" v="6291" actId="20577"/>
          <ac:spMkLst>
            <pc:docMk/>
            <pc:sldMk cId="1555228781" sldId="282"/>
            <ac:spMk id="2" creationId="{C545D28A-8DCB-414A-8868-A801B235F580}"/>
          </ac:spMkLst>
        </pc:spChg>
        <pc:spChg chg="mod">
          <ac:chgData name="Judson Santiago" userId="ebb108da2f256286" providerId="LiveId" clId="{77EF87D2-E037-4965-8823-6A7C31F11CF0}" dt="2019-12-28T04:04:20.713" v="6303" actId="20577"/>
          <ac:spMkLst>
            <pc:docMk/>
            <pc:sldMk cId="1555228781" sldId="282"/>
            <ac:spMk id="3" creationId="{F6C51D47-12AF-4067-89EB-B0877E7FFB63}"/>
          </ac:spMkLst>
        </pc:spChg>
        <pc:spChg chg="mod">
          <ac:chgData name="Judson Santiago" userId="ebb108da2f256286" providerId="LiveId" clId="{77EF87D2-E037-4965-8823-6A7C31F11CF0}" dt="2019-12-30T05:41:38.414" v="6327" actId="20577"/>
          <ac:spMkLst>
            <pc:docMk/>
            <pc:sldMk cId="1555228781" sldId="282"/>
            <ac:spMk id="4" creationId="{CC171882-DDBA-4FEB-A14B-93C239653B04}"/>
          </ac:spMkLst>
        </pc:spChg>
      </pc:sldChg>
      <pc:sldChg chg="modSp">
        <pc:chgData name="Judson Santiago" userId="ebb108da2f256286" providerId="LiveId" clId="{77EF87D2-E037-4965-8823-6A7C31F11CF0}" dt="2019-12-29T21:12:13.635" v="6308" actId="166"/>
        <pc:sldMkLst>
          <pc:docMk/>
          <pc:sldMk cId="192018774" sldId="283"/>
        </pc:sldMkLst>
        <pc:picChg chg="ord">
          <ac:chgData name="Judson Santiago" userId="ebb108da2f256286" providerId="LiveId" clId="{77EF87D2-E037-4965-8823-6A7C31F11CF0}" dt="2019-12-29T21:12:13.635" v="6308" actId="166"/>
          <ac:picMkLst>
            <pc:docMk/>
            <pc:sldMk cId="192018774" sldId="283"/>
            <ac:picMk id="7" creationId="{968F46B2-93B5-4D68-A605-E5EBE862BC1B}"/>
          </ac:picMkLst>
        </pc:picChg>
      </pc:sldChg>
      <pc:sldChg chg="modNotesTx">
        <pc:chgData name="Judson Santiago" userId="ebb108da2f256286" providerId="LiveId" clId="{77EF87D2-E037-4965-8823-6A7C31F11CF0}" dt="2020-03-09T20:33:48.106" v="6398" actId="20577"/>
        <pc:sldMkLst>
          <pc:docMk/>
          <pc:sldMk cId="3591982318" sldId="284"/>
        </pc:sldMkLst>
      </pc:sldChg>
      <pc:sldChg chg="modSp">
        <pc:chgData name="Judson Santiago" userId="ebb108da2f256286" providerId="LiveId" clId="{77EF87D2-E037-4965-8823-6A7C31F11CF0}" dt="2019-12-29T21:08:00.166" v="6306" actId="20577"/>
        <pc:sldMkLst>
          <pc:docMk/>
          <pc:sldMk cId="576521821" sldId="286"/>
        </pc:sldMkLst>
        <pc:spChg chg="mod">
          <ac:chgData name="Judson Santiago" userId="ebb108da2f256286" providerId="LiveId" clId="{77EF87D2-E037-4965-8823-6A7C31F11CF0}" dt="2019-12-29T21:08:00.166" v="6306" actId="20577"/>
          <ac:spMkLst>
            <pc:docMk/>
            <pc:sldMk cId="576521821" sldId="286"/>
            <ac:spMk id="3" creationId="{928D2718-A58A-4029-990F-27252099A966}"/>
          </ac:spMkLst>
        </pc:spChg>
      </pc:sldChg>
      <pc:sldChg chg="modNotesTx">
        <pc:chgData name="Judson Santiago" userId="ebb108da2f256286" providerId="LiveId" clId="{77EF87D2-E037-4965-8823-6A7C31F11CF0}" dt="2020-03-09T20:51:34.029" v="6420" actId="113"/>
        <pc:sldMkLst>
          <pc:docMk/>
          <pc:sldMk cId="1134767970" sldId="287"/>
        </pc:sldMkLst>
      </pc:sldChg>
      <pc:sldChg chg="modNotesTx">
        <pc:chgData name="Judson Santiago" userId="ebb108da2f256286" providerId="LiveId" clId="{77EF87D2-E037-4965-8823-6A7C31F11CF0}" dt="2020-03-09T20:54:21.717" v="6693" actId="20577"/>
        <pc:sldMkLst>
          <pc:docMk/>
          <pc:sldMk cId="2253918581" sldId="288"/>
        </pc:sldMkLst>
      </pc:sldChg>
      <pc:sldChg chg="modNotesTx">
        <pc:chgData name="Judson Santiago" userId="ebb108da2f256286" providerId="LiveId" clId="{77EF87D2-E037-4965-8823-6A7C31F11CF0}" dt="2020-03-09T21:12:38.341" v="6990" actId="20577"/>
        <pc:sldMkLst>
          <pc:docMk/>
          <pc:sldMk cId="4107665908" sldId="293"/>
        </pc:sldMkLst>
      </pc:sldChg>
      <pc:sldChg chg="modNotesTx">
        <pc:chgData name="Judson Santiago" userId="ebb108da2f256286" providerId="LiveId" clId="{77EF87D2-E037-4965-8823-6A7C31F11CF0}" dt="2020-03-09T21:10:57.709" v="6983" actId="20577"/>
        <pc:sldMkLst>
          <pc:docMk/>
          <pc:sldMk cId="2700806206" sldId="294"/>
        </pc:sldMkLst>
      </pc:sldChg>
      <pc:sldMasterChg chg="modSp setBg modSldLayout">
        <pc:chgData name="Judson Santiago" userId="ebb108da2f256286" providerId="LiveId" clId="{77EF87D2-E037-4965-8823-6A7C31F11CF0}" dt="2019-12-23T18:28:38.751" v="4258" actId="1076"/>
        <pc:sldMasterMkLst>
          <pc:docMk/>
          <pc:sldMasterMk cId="3191364939" sldId="2147483687"/>
        </pc:sldMasterMkLst>
        <pc:spChg chg="mod">
          <ac:chgData name="Judson Santiago" userId="ebb108da2f256286" providerId="LiveId" clId="{77EF87D2-E037-4965-8823-6A7C31F11CF0}" dt="2019-12-22T19:46:09.168" v="1906" actId="120"/>
          <ac:spMkLst>
            <pc:docMk/>
            <pc:sldMasterMk cId="3191364939" sldId="2147483687"/>
            <ac:spMk id="2" creationId="{00000000-0000-0000-0000-000000000000}"/>
          </ac:spMkLst>
        </pc:spChg>
        <pc:picChg chg="mod">
          <ac:chgData name="Judson Santiago" userId="ebb108da2f256286" providerId="LiveId" clId="{77EF87D2-E037-4965-8823-6A7C31F11CF0}" dt="2019-12-23T18:22:53.815" v="4073" actId="1076"/>
          <ac:picMkLst>
            <pc:docMk/>
            <pc:sldMasterMk cId="3191364939" sldId="2147483687"/>
            <ac:picMk id="9" creationId="{D490CE8B-CDEE-4FD0-BB4F-02DA29DE4D5C}"/>
          </ac:picMkLst>
        </pc:picChg>
        <pc:sldLayoutChg chg="addSp modSp setBg">
          <pc:chgData name="Judson Santiago" userId="ebb108da2f256286" providerId="LiveId" clId="{77EF87D2-E037-4965-8823-6A7C31F11CF0}" dt="2019-12-22T20:10:54.992" v="2365" actId="1035"/>
          <pc:sldLayoutMkLst>
            <pc:docMk/>
            <pc:sldMasterMk cId="3191364939" sldId="2147483687"/>
            <pc:sldLayoutMk cId="294128816" sldId="2147483688"/>
          </pc:sldLayoutMkLst>
          <pc:spChg chg="mod">
            <ac:chgData name="Judson Santiago" userId="ebb108da2f256286" providerId="LiveId" clId="{77EF87D2-E037-4965-8823-6A7C31F11CF0}" dt="2019-12-22T19:46:35.288" v="1957" actId="1035"/>
            <ac:spMkLst>
              <pc:docMk/>
              <pc:sldMasterMk cId="3191364939" sldId="2147483687"/>
              <pc:sldLayoutMk cId="294128816" sldId="2147483688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6:35.288" v="1957" actId="1035"/>
            <ac:spMkLst>
              <pc:docMk/>
              <pc:sldMasterMk cId="3191364939" sldId="2147483687"/>
              <pc:sldLayoutMk cId="294128816" sldId="2147483688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20:04:06.966" v="2350" actId="1076"/>
            <ac:spMkLst>
              <pc:docMk/>
              <pc:sldMasterMk cId="3191364939" sldId="2147483687"/>
              <pc:sldLayoutMk cId="294128816" sldId="2147483688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20:04:06.966" v="2350" actId="1076"/>
            <ac:spMkLst>
              <pc:docMk/>
              <pc:sldMasterMk cId="3191364939" sldId="2147483687"/>
              <pc:sldLayoutMk cId="294128816" sldId="2147483688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20:04:11.522" v="2351" actId="1076"/>
            <ac:spMkLst>
              <pc:docMk/>
              <pc:sldMasterMk cId="3191364939" sldId="2147483687"/>
              <pc:sldLayoutMk cId="294128816" sldId="2147483688"/>
              <ac:spMk id="6" creationId="{00000000-0000-0000-0000-000000000000}"/>
            </ac:spMkLst>
          </pc:spChg>
          <pc:spChg chg="add mod">
            <ac:chgData name="Judson Santiago" userId="ebb108da2f256286" providerId="LiveId" clId="{77EF87D2-E037-4965-8823-6A7C31F11CF0}" dt="2019-12-22T20:10:54.992" v="2365" actId="1035"/>
            <ac:spMkLst>
              <pc:docMk/>
              <pc:sldMasterMk cId="3191364939" sldId="2147483687"/>
              <pc:sldLayoutMk cId="294128816" sldId="2147483688"/>
              <ac:spMk id="7" creationId="{06F291E1-03EF-4862-AF04-ADAFFB6F496D}"/>
            </ac:spMkLst>
          </pc:spChg>
          <pc:picChg chg="mod">
            <ac:chgData name="Judson Santiago" userId="ebb108da2f256286" providerId="LiveId" clId="{77EF87D2-E037-4965-8823-6A7C31F11CF0}" dt="2019-12-22T20:00:13.883" v="2340" actId="196"/>
            <ac:picMkLst>
              <pc:docMk/>
              <pc:sldMasterMk cId="3191364939" sldId="2147483687"/>
              <pc:sldLayoutMk cId="294128816" sldId="2147483688"/>
              <ac:picMk id="8" creationId="{BEF47DFF-3CB1-4321-94ED-FC3D04CCEE5C}"/>
            </ac:picMkLst>
          </pc:picChg>
        </pc:sldLayoutChg>
        <pc:sldLayoutChg chg="modSp">
          <pc:chgData name="Judson Santiago" userId="ebb108da2f256286" providerId="LiveId" clId="{77EF87D2-E037-4965-8823-6A7C31F11CF0}" dt="2019-12-22T19:43:16.911" v="1896" actId="120"/>
          <pc:sldLayoutMkLst>
            <pc:docMk/>
            <pc:sldMasterMk cId="3191364939" sldId="2147483687"/>
            <pc:sldLayoutMk cId="2591601773" sldId="2147483689"/>
          </pc:sldLayoutMkLst>
          <pc:spChg chg="mod">
            <ac:chgData name="Judson Santiago" userId="ebb108da2f256286" providerId="LiveId" clId="{77EF87D2-E037-4965-8823-6A7C31F11CF0}" dt="2019-12-22T19:43:16.911" v="1896" actId="120"/>
            <ac:spMkLst>
              <pc:docMk/>
              <pc:sldMasterMk cId="3191364939" sldId="2147483687"/>
              <pc:sldLayoutMk cId="2591601773" sldId="2147483689"/>
              <ac:spMk id="2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20:00:50.399" v="2343" actId="196"/>
          <pc:sldLayoutMkLst>
            <pc:docMk/>
            <pc:sldMasterMk cId="3191364939" sldId="2147483687"/>
            <pc:sldLayoutMk cId="2227616240" sldId="2147483690"/>
          </pc:sldLayoutMkLst>
          <pc:spChg chg="mod">
            <ac:chgData name="Judson Santiago" userId="ebb108da2f256286" providerId="LiveId" clId="{77EF87D2-E037-4965-8823-6A7C31F11CF0}" dt="2019-12-22T19:47:20.514" v="1959" actId="14100"/>
            <ac:spMkLst>
              <pc:docMk/>
              <pc:sldMasterMk cId="3191364939" sldId="2147483687"/>
              <pc:sldLayoutMk cId="2227616240" sldId="2147483690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7:31.682" v="1961" actId="1076"/>
            <ac:spMkLst>
              <pc:docMk/>
              <pc:sldMasterMk cId="3191364939" sldId="2147483687"/>
              <pc:sldLayoutMk cId="2227616240" sldId="2147483690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7:27.484" v="1960" actId="14100"/>
            <ac:spMkLst>
              <pc:docMk/>
              <pc:sldMasterMk cId="3191364939" sldId="2147483687"/>
              <pc:sldLayoutMk cId="2227616240" sldId="2147483690"/>
              <ac:spMk id="5" creationId="{00000000-0000-0000-0000-000000000000}"/>
            </ac:spMkLst>
          </pc:spChg>
          <pc:picChg chg="mod">
            <ac:chgData name="Judson Santiago" userId="ebb108da2f256286" providerId="LiveId" clId="{77EF87D2-E037-4965-8823-6A7C31F11CF0}" dt="2019-12-22T20:00:50.399" v="2343" actId="196"/>
            <ac:picMkLst>
              <pc:docMk/>
              <pc:sldMasterMk cId="3191364939" sldId="2147483687"/>
              <pc:sldLayoutMk cId="2227616240" sldId="2147483690"/>
              <ac:picMk id="8" creationId="{A4F184CB-19D0-4AF4-A4A9-A8B4963E29E0}"/>
            </ac:picMkLst>
          </pc:picChg>
        </pc:sldLayoutChg>
        <pc:sldLayoutChg chg="modSp">
          <pc:chgData name="Judson Santiago" userId="ebb108da2f256286" providerId="LiveId" clId="{77EF87D2-E037-4965-8823-6A7C31F11CF0}" dt="2019-12-22T19:49:26.220" v="2033" actId="1036"/>
          <pc:sldLayoutMkLst>
            <pc:docMk/>
            <pc:sldMasterMk cId="3191364939" sldId="2147483687"/>
            <pc:sldLayoutMk cId="3481566383" sldId="2147483691"/>
          </pc:sldLayoutMkLst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6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7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19:48:54.757" v="2029" actId="1035"/>
          <pc:sldLayoutMkLst>
            <pc:docMk/>
            <pc:sldMasterMk cId="3191364939" sldId="2147483687"/>
            <pc:sldLayoutMk cId="3549142585" sldId="2147483692"/>
          </pc:sldLayoutMkLst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6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7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8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39.511" v="2027" actId="1035"/>
            <ac:spMkLst>
              <pc:docMk/>
              <pc:sldMasterMk cId="3191364939" sldId="2147483687"/>
              <pc:sldLayoutMk cId="3549142585" sldId="2147483692"/>
              <ac:spMk id="9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19:50:25.248" v="2066" actId="1035"/>
          <pc:sldLayoutMkLst>
            <pc:docMk/>
            <pc:sldMasterMk cId="3191364939" sldId="2147483687"/>
            <pc:sldLayoutMk cId="3269232229" sldId="2147483693"/>
          </pc:sldLayoutMkLst>
          <pc:spChg chg="mod">
            <ac:chgData name="Judson Santiago" userId="ebb108da2f256286" providerId="LiveId" clId="{77EF87D2-E037-4965-8823-6A7C31F11CF0}" dt="2019-12-22T19:50:25.248" v="2066" actId="1035"/>
            <ac:spMkLst>
              <pc:docMk/>
              <pc:sldMasterMk cId="3191364939" sldId="2147483687"/>
              <pc:sldLayoutMk cId="3269232229" sldId="2147483693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0:25.248" v="2066" actId="1035"/>
            <ac:spMkLst>
              <pc:docMk/>
              <pc:sldMasterMk cId="3191364939" sldId="2147483687"/>
              <pc:sldLayoutMk cId="3269232229" sldId="2147483693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0:25.248" v="2066" actId="1035"/>
            <ac:spMkLst>
              <pc:docMk/>
              <pc:sldMasterMk cId="3191364939" sldId="2147483687"/>
              <pc:sldLayoutMk cId="3269232229" sldId="2147483693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0:25.248" v="2066" actId="1035"/>
            <ac:spMkLst>
              <pc:docMk/>
              <pc:sldMasterMk cId="3191364939" sldId="2147483687"/>
              <pc:sldLayoutMk cId="3269232229" sldId="2147483693"/>
              <ac:spMk id="5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20:02:43.107" v="2346" actId="196"/>
          <pc:sldLayoutMkLst>
            <pc:docMk/>
            <pc:sldMasterMk cId="3191364939" sldId="2147483687"/>
            <pc:sldLayoutMk cId="3533373607" sldId="2147483698"/>
          </pc:sldLayoutMkLst>
          <pc:picChg chg="mod">
            <ac:chgData name="Judson Santiago" userId="ebb108da2f256286" providerId="LiveId" clId="{77EF87D2-E037-4965-8823-6A7C31F11CF0}" dt="2019-12-22T20:02:43.107" v="2346" actId="196"/>
            <ac:picMkLst>
              <pc:docMk/>
              <pc:sldMasterMk cId="3191364939" sldId="2147483687"/>
              <pc:sldLayoutMk cId="3533373607" sldId="2147483698"/>
              <ac:picMk id="9" creationId="{93ED02A9-F140-4E80-90B1-FC2B9F2D8218}"/>
            </ac:picMkLst>
          </pc:picChg>
        </pc:sldLayoutChg>
        <pc:sldLayoutChg chg="addSp delSp modSp">
          <pc:chgData name="Judson Santiago" userId="ebb108da2f256286" providerId="LiveId" clId="{77EF87D2-E037-4965-8823-6A7C31F11CF0}" dt="2019-12-23T18:28:38.751" v="4258" actId="1076"/>
          <pc:sldLayoutMkLst>
            <pc:docMk/>
            <pc:sldMasterMk cId="3191364939" sldId="2147483687"/>
            <pc:sldLayoutMk cId="846852952" sldId="2147483699"/>
          </pc:sldLayoutMkLst>
          <pc:spChg chg="mod">
            <ac:chgData name="Judson Santiago" userId="ebb108da2f256286" providerId="LiveId" clId="{77EF87D2-E037-4965-8823-6A7C31F11CF0}" dt="2019-12-23T18:23:46.668" v="4132" actId="14100"/>
            <ac:spMkLst>
              <pc:docMk/>
              <pc:sldMasterMk cId="3191364939" sldId="2147483687"/>
              <pc:sldLayoutMk cId="846852952" sldId="2147483699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3:24.309" v="4131" actId="1036"/>
            <ac:spMkLst>
              <pc:docMk/>
              <pc:sldMasterMk cId="3191364939" sldId="2147483687"/>
              <pc:sldLayoutMk cId="846852952" sldId="2147483699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3:24.309" v="4131" actId="1036"/>
            <ac:spMkLst>
              <pc:docMk/>
              <pc:sldMasterMk cId="3191364939" sldId="2147483687"/>
              <pc:sldLayoutMk cId="846852952" sldId="2147483699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3:24.309" v="4131" actId="1036"/>
            <ac:spMkLst>
              <pc:docMk/>
              <pc:sldMasterMk cId="3191364939" sldId="2147483687"/>
              <pc:sldLayoutMk cId="846852952" sldId="2147483699"/>
              <ac:spMk id="6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3:24.309" v="4131" actId="1036"/>
            <ac:spMkLst>
              <pc:docMk/>
              <pc:sldMasterMk cId="3191364939" sldId="2147483687"/>
              <pc:sldLayoutMk cId="846852952" sldId="2147483699"/>
              <ac:spMk id="7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5:42.893" v="4217" actId="1076"/>
            <ac:spMkLst>
              <pc:docMk/>
              <pc:sldMasterMk cId="3191364939" sldId="2147483687"/>
              <pc:sldLayoutMk cId="846852952" sldId="2147483699"/>
              <ac:spMk id="9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8:38.751" v="4258" actId="1076"/>
            <ac:spMkLst>
              <pc:docMk/>
              <pc:sldMasterMk cId="3191364939" sldId="2147483687"/>
              <pc:sldLayoutMk cId="846852952" sldId="2147483699"/>
              <ac:spMk id="10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3:24.309" v="4131" actId="1036"/>
            <ac:spMkLst>
              <pc:docMk/>
              <pc:sldMasterMk cId="3191364939" sldId="2147483687"/>
              <pc:sldLayoutMk cId="846852952" sldId="2147483699"/>
              <ac:spMk id="12" creationId="{00000000-0000-0000-0000-000000000000}"/>
            </ac:spMkLst>
          </pc:spChg>
          <pc:picChg chg="del mod">
            <ac:chgData name="Judson Santiago" userId="ebb108da2f256286" providerId="LiveId" clId="{77EF87D2-E037-4965-8823-6A7C31F11CF0}" dt="2019-12-23T18:22:47.436" v="4072" actId="478"/>
            <ac:picMkLst>
              <pc:docMk/>
              <pc:sldMasterMk cId="3191364939" sldId="2147483687"/>
              <pc:sldLayoutMk cId="846852952" sldId="2147483699"/>
              <ac:picMk id="11" creationId="{3FDD0478-AB7F-4347-9DBA-6CEC6191319A}"/>
            </ac:picMkLst>
          </pc:picChg>
          <pc:picChg chg="add ord">
            <ac:chgData name="Judson Santiago" userId="ebb108da2f256286" providerId="LiveId" clId="{77EF87D2-E037-4965-8823-6A7C31F11CF0}" dt="2019-12-23T18:23:16.579" v="4075" actId="167"/>
            <ac:picMkLst>
              <pc:docMk/>
              <pc:sldMasterMk cId="3191364939" sldId="2147483687"/>
              <pc:sldLayoutMk cId="846852952" sldId="2147483699"/>
              <ac:picMk id="13" creationId="{894045BF-DB54-4EE7-89F8-4D34B42AB86B}"/>
            </ac:picMkLst>
          </pc:picChg>
        </pc:sldLayoutChg>
        <pc:sldLayoutChg chg="modSp">
          <pc:chgData name="Judson Santiago" userId="ebb108da2f256286" providerId="LiveId" clId="{77EF87D2-E037-4965-8823-6A7C31F11CF0}" dt="2019-12-22T20:02:55.415" v="2348" actId="196"/>
          <pc:sldLayoutMkLst>
            <pc:docMk/>
            <pc:sldMasterMk cId="3191364939" sldId="2147483687"/>
            <pc:sldLayoutMk cId="1336105381" sldId="2147483700"/>
          </pc:sldLayoutMkLst>
          <pc:picChg chg="mod">
            <ac:chgData name="Judson Santiago" userId="ebb108da2f256286" providerId="LiveId" clId="{77EF87D2-E037-4965-8823-6A7C31F11CF0}" dt="2019-12-22T20:02:55.415" v="2348" actId="196"/>
            <ac:picMkLst>
              <pc:docMk/>
              <pc:sldMasterMk cId="3191364939" sldId="2147483687"/>
              <pc:sldLayoutMk cId="1336105381" sldId="2147483700"/>
              <ac:picMk id="8" creationId="{24AFF349-5C5E-4617-A3E2-89D055D46122}"/>
            </ac:picMkLst>
          </pc:picChg>
        </pc:sldLayoutChg>
        <pc:sldLayoutChg chg="modSp">
          <pc:chgData name="Judson Santiago" userId="ebb108da2f256286" providerId="LiveId" clId="{77EF87D2-E037-4965-8823-6A7C31F11CF0}" dt="2019-12-22T19:51:33.107" v="2090" actId="1035"/>
          <pc:sldLayoutMkLst>
            <pc:docMk/>
            <pc:sldMasterMk cId="3191364939" sldId="2147483687"/>
            <pc:sldLayoutMk cId="2084740616" sldId="2147483701"/>
          </pc:sldLayoutMkLst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7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8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9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10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11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1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15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19:51:40.772" v="2104" actId="1035"/>
          <pc:sldLayoutMkLst>
            <pc:docMk/>
            <pc:sldMasterMk cId="3191364939" sldId="2147483687"/>
            <pc:sldLayoutMk cId="1953823642" sldId="2147483702"/>
          </pc:sldLayoutMkLst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19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0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1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6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7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30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19:53:41.647" v="2166" actId="1035"/>
          <pc:sldLayoutMkLst>
            <pc:docMk/>
            <pc:sldMasterMk cId="3191364939" sldId="2147483687"/>
            <pc:sldLayoutMk cId="1470303696" sldId="2147483703"/>
          </pc:sldLayoutMkLst>
          <pc:spChg chg="mod">
            <ac:chgData name="Judson Santiago" userId="ebb108da2f256286" providerId="LiveId" clId="{77EF87D2-E037-4965-8823-6A7C31F11CF0}" dt="2019-12-22T19:53:41.647" v="2166" actId="1035"/>
            <ac:spMkLst>
              <pc:docMk/>
              <pc:sldMasterMk cId="3191364939" sldId="2147483687"/>
              <pc:sldLayoutMk cId="1470303696" sldId="2147483703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3:41.647" v="2166" actId="1035"/>
            <ac:spMkLst>
              <pc:docMk/>
              <pc:sldMasterMk cId="3191364939" sldId="2147483687"/>
              <pc:sldLayoutMk cId="1470303696" sldId="2147483703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3:41.647" v="2166" actId="1035"/>
            <ac:spMkLst>
              <pc:docMk/>
              <pc:sldMasterMk cId="3191364939" sldId="2147483687"/>
              <pc:sldLayoutMk cId="1470303696" sldId="2147483703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3:41.647" v="2166" actId="1035"/>
            <ac:spMkLst>
              <pc:docMk/>
              <pc:sldMasterMk cId="3191364939" sldId="2147483687"/>
              <pc:sldLayoutMk cId="1470303696" sldId="2147483703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8.704" v="2124" actId="1035"/>
            <ac:spMkLst>
              <pc:docMk/>
              <pc:sldMasterMk cId="3191364939" sldId="2147483687"/>
              <pc:sldLayoutMk cId="1470303696" sldId="2147483703"/>
              <ac:spMk id="6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20:03:03.999" v="2349" actId="196"/>
          <pc:sldLayoutMkLst>
            <pc:docMk/>
            <pc:sldMasterMk cId="3191364939" sldId="2147483687"/>
            <pc:sldLayoutMk cId="3560001692" sldId="2147483704"/>
          </pc:sldLayoutMkLst>
          <pc:spChg chg="mod">
            <ac:chgData name="Judson Santiago" userId="ebb108da2f256286" providerId="LiveId" clId="{77EF87D2-E037-4965-8823-6A7C31F11CF0}" dt="2019-12-22T19:52:02.778" v="2130" actId="1036"/>
            <ac:spMkLst>
              <pc:docMk/>
              <pc:sldMasterMk cId="3191364939" sldId="2147483687"/>
              <pc:sldLayoutMk cId="3560001692" sldId="2147483704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2:02.778" v="2130" actId="1036"/>
            <ac:spMkLst>
              <pc:docMk/>
              <pc:sldMasterMk cId="3191364939" sldId="2147483687"/>
              <pc:sldLayoutMk cId="3560001692" sldId="2147483704"/>
              <ac:spMk id="3" creationId="{00000000-0000-0000-0000-000000000000}"/>
            </ac:spMkLst>
          </pc:spChg>
          <pc:picChg chg="mod">
            <ac:chgData name="Judson Santiago" userId="ebb108da2f256286" providerId="LiveId" clId="{77EF87D2-E037-4965-8823-6A7C31F11CF0}" dt="2019-12-22T20:03:03.999" v="2349" actId="196"/>
            <ac:picMkLst>
              <pc:docMk/>
              <pc:sldMasterMk cId="3191364939" sldId="2147483687"/>
              <pc:sldLayoutMk cId="3560001692" sldId="2147483704"/>
              <ac:picMk id="9" creationId="{6F6D4C95-94A7-4F2D-B194-387866724330}"/>
            </ac:picMkLst>
          </pc:picChg>
        </pc:sldLayoutChg>
      </pc:sldMasterChg>
      <pc:sldMasterChg chg="addSp modSldLayout">
        <pc:chgData name="Judson Santiago" userId="ebb108da2f256286" providerId="LiveId" clId="{77EF87D2-E037-4965-8823-6A7C31F11CF0}" dt="2019-12-22T04:07:39.131" v="0"/>
        <pc:sldMasterMkLst>
          <pc:docMk/>
          <pc:sldMasterMk cId="2186035615" sldId="2147483705"/>
        </pc:sldMasterMkLst>
        <pc:picChg chg="add">
          <ac:chgData name="Judson Santiago" userId="ebb108da2f256286" providerId="LiveId" clId="{77EF87D2-E037-4965-8823-6A7C31F11CF0}" dt="2019-12-22T04:07:39.131" v="0"/>
          <ac:picMkLst>
            <pc:docMk/>
            <pc:sldMasterMk cId="2186035615" sldId="2147483705"/>
            <ac:picMk id="9" creationId="{8CE8DB27-AEEA-4C4D-B9E2-D47F5E68733E}"/>
          </ac:picMkLst>
        </pc:pic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3193812452" sldId="2147483706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3193812452" sldId="2147483706"/>
              <ac:picMk id="9" creationId="{CE428800-4448-496D-AFC0-31C8FE5C2626}"/>
            </ac:picMkLst>
          </pc:picChg>
        </pc:sldLayout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256612284" sldId="2147483708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256612284" sldId="2147483708"/>
              <ac:picMk id="9" creationId="{B0A04557-3AFC-43F8-9797-C08BA43D99A6}"/>
            </ac:picMkLst>
          </pc:picChg>
        </pc:sldLayout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2649339669" sldId="2147483716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2649339669" sldId="2147483716"/>
              <ac:picMk id="8" creationId="{FEC16138-4294-49DE-8569-4E8DEBC72930}"/>
            </ac:picMkLst>
          </pc:picChg>
        </pc:sldLayout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2217418218" sldId="2147483717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2217418218" sldId="2147483717"/>
              <ac:picMk id="13" creationId="{FDE55C24-267C-4981-8A71-A8961E7BCDB9}"/>
            </ac:picMkLst>
          </pc:picChg>
        </pc:sldLayout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2296304735" sldId="2147483718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2296304735" sldId="2147483718"/>
              <ac:picMk id="9" creationId="{A0B77490-FA2C-48B8-A957-16F72A886AAA}"/>
            </ac:picMkLst>
          </pc:picChg>
        </pc:sldLayout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3107357043" sldId="2147483722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3107357043" sldId="2147483722"/>
              <ac:picMk id="8" creationId="{5DF3597B-FA93-4322-A040-19E9CD0BA202}"/>
            </ac:picMkLst>
          </pc:picChg>
        </pc:sldLayoutChg>
      </pc:sldMasterChg>
      <pc:sldMasterChg chg="addSp modSldLayout">
        <pc:chgData name="Judson Santiago" userId="ebb108da2f256286" providerId="LiveId" clId="{77EF87D2-E037-4965-8823-6A7C31F11CF0}" dt="2019-12-22T04:08:51.452" v="4"/>
        <pc:sldMasterMkLst>
          <pc:docMk/>
          <pc:sldMasterMk cId="3597048041" sldId="2147483705"/>
        </pc:sldMasterMkLst>
        <pc:picChg chg="add">
          <ac:chgData name="Judson Santiago" userId="ebb108da2f256286" providerId="LiveId" clId="{77EF87D2-E037-4965-8823-6A7C31F11CF0}" dt="2019-12-22T04:08:44.326" v="1"/>
          <ac:picMkLst>
            <pc:docMk/>
            <pc:sldMasterMk cId="3597048041" sldId="2147483705"/>
            <ac:picMk id="8" creationId="{D4DE5E57-8044-4921-8301-877E28769BB1}"/>
          </ac:picMkLst>
        </pc:picChg>
        <pc:sldLayoutChg chg="addSp">
          <pc:chgData name="Judson Santiago" userId="ebb108da2f256286" providerId="LiveId" clId="{77EF87D2-E037-4965-8823-6A7C31F11CF0}" dt="2019-12-22T04:08:44.326" v="1"/>
          <pc:sldLayoutMkLst>
            <pc:docMk/>
            <pc:sldMasterMk cId="3597048041" sldId="2147483705"/>
            <pc:sldLayoutMk cId="3881291451" sldId="2147483706"/>
          </pc:sldLayoutMkLst>
          <pc:picChg chg="add">
            <ac:chgData name="Judson Santiago" userId="ebb108da2f256286" providerId="LiveId" clId="{77EF87D2-E037-4965-8823-6A7C31F11CF0}" dt="2019-12-22T04:08:44.326" v="1"/>
            <ac:picMkLst>
              <pc:docMk/>
              <pc:sldMasterMk cId="3597048041" sldId="2147483705"/>
              <pc:sldLayoutMk cId="3881291451" sldId="2147483706"/>
              <ac:picMk id="10" creationId="{4D4B851B-DDD9-411C-A08D-7687A0487974}"/>
            </ac:picMkLst>
          </pc:picChg>
        </pc:sldLayoutChg>
        <pc:sldLayoutChg chg="addSp">
          <pc:chgData name="Judson Santiago" userId="ebb108da2f256286" providerId="LiveId" clId="{77EF87D2-E037-4965-8823-6A7C31F11CF0}" dt="2019-12-22T04:08:44.326" v="1"/>
          <pc:sldLayoutMkLst>
            <pc:docMk/>
            <pc:sldMasterMk cId="3597048041" sldId="2147483705"/>
            <pc:sldLayoutMk cId="476569810" sldId="2147483708"/>
          </pc:sldLayoutMkLst>
          <pc:picChg chg="add">
            <ac:chgData name="Judson Santiago" userId="ebb108da2f256286" providerId="LiveId" clId="{77EF87D2-E037-4965-8823-6A7C31F11CF0}" dt="2019-12-22T04:08:44.326" v="1"/>
            <ac:picMkLst>
              <pc:docMk/>
              <pc:sldMasterMk cId="3597048041" sldId="2147483705"/>
              <pc:sldLayoutMk cId="476569810" sldId="2147483708"/>
              <ac:picMk id="8" creationId="{8A571970-E512-4F00-8362-3C96E419800A}"/>
            </ac:picMkLst>
          </pc:picChg>
        </pc:sldLayoutChg>
        <pc:sldLayoutChg chg="addSp">
          <pc:chgData name="Judson Santiago" userId="ebb108da2f256286" providerId="LiveId" clId="{77EF87D2-E037-4965-8823-6A7C31F11CF0}" dt="2019-12-22T04:08:44.326" v="1"/>
          <pc:sldLayoutMkLst>
            <pc:docMk/>
            <pc:sldMasterMk cId="3597048041" sldId="2147483705"/>
            <pc:sldLayoutMk cId="1285127191" sldId="2147483716"/>
          </pc:sldLayoutMkLst>
          <pc:picChg chg="add">
            <ac:chgData name="Judson Santiago" userId="ebb108da2f256286" providerId="LiveId" clId="{77EF87D2-E037-4965-8823-6A7C31F11CF0}" dt="2019-12-22T04:08:44.326" v="1"/>
            <ac:picMkLst>
              <pc:docMk/>
              <pc:sldMasterMk cId="3597048041" sldId="2147483705"/>
              <pc:sldLayoutMk cId="1285127191" sldId="2147483716"/>
              <ac:picMk id="7" creationId="{B59F78F1-C410-4D1E-A056-BF6B0406C1D9}"/>
            </ac:picMkLst>
          </pc:picChg>
        </pc:sldLayoutChg>
        <pc:sldLayoutChg chg="addSp delSp">
          <pc:chgData name="Judson Santiago" userId="ebb108da2f256286" providerId="LiveId" clId="{77EF87D2-E037-4965-8823-6A7C31F11CF0}" dt="2019-12-22T04:08:51.452" v="4"/>
          <pc:sldLayoutMkLst>
            <pc:docMk/>
            <pc:sldMasterMk cId="3597048041" sldId="2147483705"/>
            <pc:sldLayoutMk cId="4180869734" sldId="2147483717"/>
          </pc:sldLayoutMkLst>
          <pc:spChg chg="add del">
            <ac:chgData name="Judson Santiago" userId="ebb108da2f256286" providerId="LiveId" clId="{77EF87D2-E037-4965-8823-6A7C31F11CF0}" dt="2019-12-22T04:08:51.452" v="4"/>
            <ac:spMkLst>
              <pc:docMk/>
              <pc:sldMasterMk cId="3597048041" sldId="2147483705"/>
              <pc:sldLayoutMk cId="4180869734" sldId="2147483717"/>
              <ac:spMk id="9" creationId="{00000000-0000-0000-0000-000000000000}"/>
            </ac:spMkLst>
          </pc:spChg>
          <pc:spChg chg="add del">
            <ac:chgData name="Judson Santiago" userId="ebb108da2f256286" providerId="LiveId" clId="{77EF87D2-E037-4965-8823-6A7C31F11CF0}" dt="2019-12-22T04:08:51.452" v="4"/>
            <ac:spMkLst>
              <pc:docMk/>
              <pc:sldMasterMk cId="3597048041" sldId="2147483705"/>
              <pc:sldLayoutMk cId="4180869734" sldId="2147483717"/>
              <ac:spMk id="10" creationId="{00000000-0000-0000-0000-000000000000}"/>
            </ac:spMkLst>
          </pc:spChg>
        </pc:sldLayoutChg>
      </pc:sldMasterChg>
      <pc:sldMasterChg chg="addSp modSldLayout">
        <pc:chgData name="Judson Santiago" userId="ebb108da2f256286" providerId="LiveId" clId="{77EF87D2-E037-4965-8823-6A7C31F11CF0}" dt="2019-12-22T14:57:31.802" v="60"/>
        <pc:sldMasterMkLst>
          <pc:docMk/>
          <pc:sldMasterMk cId="3874595611" sldId="2147483705"/>
        </pc:sldMasterMkLst>
        <pc:picChg chg="add">
          <ac:chgData name="Judson Santiago" userId="ebb108da2f256286" providerId="LiveId" clId="{77EF87D2-E037-4965-8823-6A7C31F11CF0}" dt="2019-12-22T14:57:31.802" v="60"/>
          <ac:picMkLst>
            <pc:docMk/>
            <pc:sldMasterMk cId="3874595611" sldId="2147483705"/>
            <ac:picMk id="9" creationId="{A4DE5290-051D-459C-83B3-76BBF074489A}"/>
          </ac:picMkLst>
        </pc:pic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4133842284" sldId="2147483706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4133842284" sldId="2147483706"/>
              <ac:picMk id="9" creationId="{80617C19-2D6F-46C8-A481-72C5105953ED}"/>
            </ac:picMkLst>
          </pc:picChg>
        </pc:sldLayout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2263237930" sldId="2147483708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2263237930" sldId="2147483708"/>
              <ac:picMk id="9" creationId="{7D28AEDF-5977-4E02-BA9B-8ECB77CF0739}"/>
            </ac:picMkLst>
          </pc:picChg>
        </pc:sldLayout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3543058211" sldId="2147483716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3543058211" sldId="2147483716"/>
              <ac:picMk id="8" creationId="{C034C80E-09D9-4D8C-A173-EE3F1C28F188}"/>
            </ac:picMkLst>
          </pc:picChg>
        </pc:sldLayout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260983869" sldId="2147483717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260983869" sldId="2147483717"/>
              <ac:picMk id="13" creationId="{3F532A23-5CBD-481D-9B29-18D5A9EAE263}"/>
            </ac:picMkLst>
          </pc:picChg>
        </pc:sldLayout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265332292" sldId="2147483718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265332292" sldId="2147483718"/>
              <ac:picMk id="9" creationId="{6DA1AA3E-8F40-40BE-8ADA-3EC60584B6DC}"/>
            </ac:picMkLst>
          </pc:picChg>
        </pc:sldLayout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1090407032" sldId="2147483722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1090407032" sldId="2147483722"/>
              <ac:picMk id="8" creationId="{6E723AC8-F482-428A-81B0-94FC94287154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D232B-A0D8-4A8D-9E79-3B999758988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A670B-A0C8-46B4-A2C3-0F9D7276A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48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física</a:t>
            </a:r>
            <a:r>
              <a:rPr lang="pt-BR" dirty="0"/>
              <a:t> é usada para modelar a luz e os movimentos em animações; a </a:t>
            </a:r>
            <a:r>
              <a:rPr lang="pt-BR" b="1" dirty="0"/>
              <a:t>matemática</a:t>
            </a:r>
            <a:r>
              <a:rPr lang="pt-BR" dirty="0"/>
              <a:t> é usada para descrever as formas geométricas; a </a:t>
            </a:r>
            <a:r>
              <a:rPr lang="pt-BR" b="1" dirty="0"/>
              <a:t>percepção humana </a:t>
            </a:r>
            <a:r>
              <a:rPr lang="pt-BR" dirty="0"/>
              <a:t>determina a alocação de recursos – não vale a pena gastar recursos em coisas que não serão notadas; a </a:t>
            </a:r>
            <a:r>
              <a:rPr lang="pt-BR" b="1" dirty="0"/>
              <a:t>engenharia</a:t>
            </a:r>
            <a:r>
              <a:rPr lang="pt-BR" dirty="0"/>
              <a:t> e a </a:t>
            </a:r>
            <a:r>
              <a:rPr lang="pt-BR" b="1" dirty="0"/>
              <a:t>computação</a:t>
            </a:r>
            <a:r>
              <a:rPr lang="pt-BR" dirty="0"/>
              <a:t> são usadas para otimizar a alocação de memória e tempo de processamento; </a:t>
            </a:r>
            <a:r>
              <a:rPr lang="pt-BR" b="1" dirty="0"/>
              <a:t>design</a:t>
            </a:r>
            <a:r>
              <a:rPr lang="pt-BR" dirty="0"/>
              <a:t>, </a:t>
            </a:r>
            <a:r>
              <a:rPr lang="pt-BR" b="1" dirty="0"/>
              <a:t>arte</a:t>
            </a:r>
            <a:r>
              <a:rPr lang="pt-BR" dirty="0"/>
              <a:t> e a </a:t>
            </a:r>
            <a:r>
              <a:rPr lang="pt-BR" b="1" dirty="0"/>
              <a:t>interação homem-máquina </a:t>
            </a:r>
            <a:r>
              <a:rPr lang="pt-BR" dirty="0"/>
              <a:t>são usados para tornar a comunicação mais efetiva.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3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RenderMan</a:t>
            </a:r>
            <a:r>
              <a:rPr lang="pt-BR" dirty="0"/>
              <a:t> foi o sistema usado para produzir os filmes </a:t>
            </a:r>
            <a:r>
              <a:rPr lang="pt-BR" dirty="0" err="1"/>
              <a:t>Toy</a:t>
            </a:r>
            <a:r>
              <a:rPr lang="pt-BR" dirty="0"/>
              <a:t> </a:t>
            </a:r>
            <a:r>
              <a:rPr lang="pt-BR" dirty="0" err="1"/>
              <a:t>Story</a:t>
            </a:r>
            <a:r>
              <a:rPr lang="pt-BR" dirty="0"/>
              <a:t> e Procurando Nemo.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834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Xerox inventou a interface gráfica WINP (com janelas e uso do mouse).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79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Healtheon</a:t>
            </a:r>
            <a:r>
              <a:rPr lang="pt-BR" dirty="0"/>
              <a:t>: empresa que tinha como missão usar o poder da computação e da internet para revolucionar a indústria de cuidados médicos. </a:t>
            </a:r>
          </a:p>
          <a:p>
            <a:r>
              <a:rPr lang="pt-BR" dirty="0"/>
              <a:t>Pronúncia: Phong (</a:t>
            </a:r>
            <a:r>
              <a:rPr lang="pt-BR" dirty="0" err="1"/>
              <a:t>Fong</a:t>
            </a:r>
            <a:r>
              <a:rPr lang="pt-BR" dirty="0"/>
              <a:t>), </a:t>
            </a:r>
            <a:r>
              <a:rPr lang="pt-BR" dirty="0" err="1"/>
              <a:t>Gouraud</a:t>
            </a:r>
            <a:r>
              <a:rPr lang="pt-BR" dirty="0"/>
              <a:t> (</a:t>
            </a:r>
            <a:r>
              <a:rPr lang="pt-BR" dirty="0" err="1"/>
              <a:t>Gurrô</a:t>
            </a:r>
            <a:r>
              <a:rPr lang="pt-BR" dirty="0"/>
              <a:t>)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712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CRT = </a:t>
            </a:r>
            <a:r>
              <a:rPr lang="pt-BR" dirty="0" err="1"/>
              <a:t>Cathode</a:t>
            </a:r>
            <a:r>
              <a:rPr lang="pt-BR" dirty="0"/>
              <a:t>-Ray-Tube</a:t>
            </a:r>
          </a:p>
          <a:p>
            <a:r>
              <a:rPr lang="pt-BR" dirty="0"/>
              <a:t>LCD = </a:t>
            </a:r>
            <a:r>
              <a:rPr lang="pt-BR" dirty="0" err="1"/>
              <a:t>Liquid</a:t>
            </a:r>
            <a:r>
              <a:rPr lang="pt-BR" dirty="0"/>
              <a:t>-Crystal Display</a:t>
            </a:r>
          </a:p>
          <a:p>
            <a:r>
              <a:rPr lang="pt-BR" dirty="0"/>
              <a:t>LED = Light </a:t>
            </a:r>
            <a:r>
              <a:rPr lang="pt-BR" dirty="0" err="1"/>
              <a:t>Emmiting</a:t>
            </a:r>
            <a:r>
              <a:rPr lang="pt-BR" dirty="0"/>
              <a:t> </a:t>
            </a:r>
            <a:r>
              <a:rPr lang="pt-BR" dirty="0" err="1"/>
              <a:t>Diodes</a:t>
            </a:r>
            <a:endParaRPr lang="pt-BR" dirty="0"/>
          </a:p>
          <a:p>
            <a:r>
              <a:rPr lang="pt-BR" dirty="0"/>
              <a:t>OLED = </a:t>
            </a:r>
            <a:r>
              <a:rPr lang="pt-BR" dirty="0" err="1"/>
              <a:t>Organic</a:t>
            </a:r>
            <a:r>
              <a:rPr lang="pt-BR" dirty="0"/>
              <a:t> Light </a:t>
            </a:r>
            <a:r>
              <a:rPr lang="pt-BR" dirty="0" err="1"/>
              <a:t>Emmiting</a:t>
            </a:r>
            <a:r>
              <a:rPr lang="pt-BR" dirty="0"/>
              <a:t> </a:t>
            </a:r>
            <a:r>
              <a:rPr lang="pt-BR" dirty="0" err="1"/>
              <a:t>Diodes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562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Jogos conseguem processar 80 milhões de triângulos, sendo que destes, uns </a:t>
            </a:r>
            <a:r>
              <a:rPr lang="pt-BR"/>
              <a:t>8 milhões </a:t>
            </a:r>
            <a:r>
              <a:rPr lang="pt-BR" dirty="0"/>
              <a:t>estão visíveis e são desenhados.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92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40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Computer </a:t>
            </a:r>
            <a:r>
              <a:rPr lang="pt-BR" dirty="0" err="1"/>
              <a:t>Aided</a:t>
            </a:r>
            <a:r>
              <a:rPr lang="pt-BR" dirty="0"/>
              <a:t> Design/Manufacturing (CAD/CAM)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Very</a:t>
            </a:r>
            <a:r>
              <a:rPr lang="pt-BR" dirty="0"/>
              <a:t> </a:t>
            </a:r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Integrated</a:t>
            </a:r>
            <a:r>
              <a:rPr lang="pt-BR" dirty="0"/>
              <a:t> </a:t>
            </a:r>
            <a:r>
              <a:rPr lang="pt-BR" dirty="0" err="1"/>
              <a:t>Circuits</a:t>
            </a:r>
            <a:r>
              <a:rPr lang="pt-BR" dirty="0"/>
              <a:t> (VLSI)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21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Exemplos de visualização </a:t>
            </a:r>
            <a:r>
              <a:rPr lang="pt-BR"/>
              <a:t>de estatísticas: </a:t>
            </a:r>
            <a:r>
              <a:rPr lang="pt-BR" dirty="0"/>
              <a:t>dados meteorológicos e padrões de votos sobre um mapa.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613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Simulador do </a:t>
            </a:r>
            <a:r>
              <a:rPr lang="pt-BR" dirty="0" err="1"/>
              <a:t>Boing</a:t>
            </a:r>
            <a:r>
              <a:rPr lang="pt-BR" dirty="0"/>
              <a:t> 737; Realidade Virtual sendo usada para treinamento em ambiente controlado;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04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Filmes e animações: Procurando Nemo, </a:t>
            </a:r>
            <a:r>
              <a:rPr lang="pt-BR" dirty="0" err="1"/>
              <a:t>Cars</a:t>
            </a:r>
            <a:r>
              <a:rPr lang="pt-BR" dirty="0"/>
              <a:t> e Avatar.</a:t>
            </a:r>
          </a:p>
          <a:p>
            <a:r>
              <a:rPr lang="pt-BR" dirty="0"/>
              <a:t>Jogos: The </a:t>
            </a:r>
            <a:r>
              <a:rPr lang="pt-BR" dirty="0" err="1"/>
              <a:t>Witcher</a:t>
            </a:r>
            <a:r>
              <a:rPr lang="pt-BR" dirty="0"/>
              <a:t> 3, Ace </a:t>
            </a:r>
            <a:r>
              <a:rPr lang="pt-BR" dirty="0" err="1"/>
              <a:t>Combat</a:t>
            </a:r>
            <a:r>
              <a:rPr lang="pt-BR" dirty="0"/>
              <a:t> 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0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SIGGRAPH é maior que todas as outras conferências da ACM combinadas. </a:t>
            </a:r>
            <a:r>
              <a:rPr lang="pt-BR" b="1" dirty="0"/>
              <a:t>ACM</a:t>
            </a:r>
            <a:r>
              <a:rPr lang="pt-BR" dirty="0"/>
              <a:t> é uma sociedade sem fins lucrativos que agrupa estudantes, profissionais e acadêmicos com interesse em computação.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278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WIMP = Windows </a:t>
            </a:r>
            <a:r>
              <a:rPr lang="pt-BR" dirty="0" err="1"/>
              <a:t>Icons</a:t>
            </a:r>
            <a:r>
              <a:rPr lang="pt-BR" dirty="0"/>
              <a:t> Menus Pointers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93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defletores geram campos magnéticos que direcionam o feixe.</a:t>
            </a:r>
          </a:p>
          <a:p>
            <a:r>
              <a:rPr lang="pt-BR" dirty="0"/>
              <a:t>Ferdinand Braun ganhou o Nobel de Física em 1909 por suas contribuições em tecnologias de rádio e tv.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519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MIT’s</a:t>
            </a:r>
            <a:r>
              <a:rPr lang="pt-BR" dirty="0"/>
              <a:t> </a:t>
            </a:r>
            <a:r>
              <a:rPr lang="pt-BR" baseline="0" dirty="0" err="1"/>
              <a:t>Whirlwind</a:t>
            </a:r>
            <a:r>
              <a:rPr lang="pt-BR" dirty="0"/>
              <a:t>: primeiro computador a possuir recursos gráficos</a:t>
            </a:r>
            <a:r>
              <a:rPr lang="pt-BR" baseline="0" dirty="0"/>
              <a:t> de visualização de dados numéricos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979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/>
              <a:t>SAGE (Semi </a:t>
            </a:r>
            <a:r>
              <a:rPr lang="pt-BR" baseline="0" dirty="0" err="1"/>
              <a:t>Automatic</a:t>
            </a:r>
            <a:r>
              <a:rPr lang="pt-BR" baseline="0" dirty="0"/>
              <a:t> </a:t>
            </a:r>
            <a:r>
              <a:rPr lang="pt-BR" baseline="0" dirty="0" err="1"/>
              <a:t>Ground</a:t>
            </a:r>
            <a:r>
              <a:rPr lang="pt-BR" baseline="0" dirty="0"/>
              <a:t> </a:t>
            </a:r>
            <a:r>
              <a:rPr lang="pt-BR" baseline="0" dirty="0" err="1"/>
              <a:t>Enviroment</a:t>
            </a:r>
            <a:r>
              <a:rPr lang="pt-BR" baseline="0" dirty="0"/>
              <a:t>): convertia informações de radares em imagens para monitoramento e controle de voos.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893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Laboratório Nacional de </a:t>
            </a:r>
            <a:r>
              <a:rPr lang="pt-BR" sz="1200" b="1" dirty="0" err="1"/>
              <a:t>Brookhaven</a:t>
            </a:r>
            <a:r>
              <a:rPr lang="pt-BR" sz="1200" b="1" dirty="0"/>
              <a:t> </a:t>
            </a:r>
            <a:r>
              <a:rPr lang="pt-BR" sz="1200" dirty="0"/>
              <a:t>é ligado ao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Departamento de Energia dos Estados Unidos situado em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Upton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Island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cerca de 90 quilómetros da cidade de Nova Iorque.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62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Dizem também que os vendedores usavam o jogo como parte da propaganda para os potenciais compradores do computador.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49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Ivan Sutherland inventou o Sketchpad enquanto fazia seu doutorado no MIT. </a:t>
            </a:r>
            <a:r>
              <a:rPr lang="pt-BR" baseline="0" dirty="0"/>
              <a:t>O programa foi pioneiro em usar “objetos” e “instancias” em computação. A ideia principal era ter desenhos mestres que podiam ser instanciados. Se o usuário alterasse o desenho mestre, todas as instâncias mudavam junto. </a:t>
            </a:r>
            <a:r>
              <a:rPr lang="pt-BR" dirty="0"/>
              <a:t>Ele</a:t>
            </a:r>
            <a:r>
              <a:rPr lang="pt-BR" baseline="0" dirty="0"/>
              <a:t> recebeu os prêmios Turing </a:t>
            </a:r>
            <a:r>
              <a:rPr lang="pt-BR" baseline="0" dirty="0" err="1"/>
              <a:t>Award</a:t>
            </a:r>
            <a:r>
              <a:rPr lang="pt-BR" baseline="0" dirty="0"/>
              <a:t> em 1988 e o Kyoto </a:t>
            </a:r>
            <a:r>
              <a:rPr lang="pt-BR" baseline="0" dirty="0" err="1"/>
              <a:t>Prize</a:t>
            </a:r>
            <a:r>
              <a:rPr lang="pt-BR" baseline="0" dirty="0"/>
              <a:t> em 2012.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12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Sutherland e Evans criaram juntos uma empresa na área de computação gráfica.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46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>
            <a:extLst>
              <a:ext uri="{FF2B5EF4-FFF2-40B4-BE49-F238E27FC236}">
                <a16:creationId xmlns:a16="http://schemas.microsoft.com/office/drawing/2014/main" id="{BEF47DFF-3CB1-4321-94ED-FC3D04CCE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8C84329-4116-4B52-92D3-0715D390697D}"/>
              </a:ext>
            </a:extLst>
          </p:cNvPr>
          <p:cNvSpPr txBox="1"/>
          <p:nvPr userDrawn="1"/>
        </p:nvSpPr>
        <p:spPr>
          <a:xfrm rot="21049634">
            <a:off x="2638907" y="5550249"/>
            <a:ext cx="23154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pt-BR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Judson Santos Santiago</a:t>
            </a:r>
            <a:endParaRPr lang="pt-BR" sz="1100" i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D0ABBA-35D0-4102-AA51-EB5C517A9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68" y="2504098"/>
            <a:ext cx="9448800" cy="1825096"/>
          </a:xfrm>
        </p:spPr>
        <p:txBody>
          <a:bodyPr anchor="t" anchorCtr="0">
            <a:normAutofit/>
          </a:bodyPr>
          <a:lstStyle>
            <a:lvl1pPr algn="l"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7A43419-9EA4-43CF-8E58-651093E567FE}"/>
              </a:ext>
            </a:extLst>
          </p:cNvPr>
          <p:cNvSpPr/>
          <p:nvPr userDrawn="1"/>
        </p:nvSpPr>
        <p:spPr>
          <a:xfrm>
            <a:off x="1185168" y="1835375"/>
            <a:ext cx="3934090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sz="2800" b="1" i="0" dirty="0">
                <a:solidFill>
                  <a:schemeClr val="tx2"/>
                </a:solidFill>
              </a:rPr>
              <a:t>Computação Gráfica</a:t>
            </a:r>
            <a:endParaRPr lang="en-US" sz="2800" b="1" i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7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BTM.png">
            <a:extLst>
              <a:ext uri="{FF2B5EF4-FFF2-40B4-BE49-F238E27FC236}">
                <a16:creationId xmlns:a16="http://schemas.microsoft.com/office/drawing/2014/main" id="{93ED02A9-F140-4E80-90B1-FC2B9F2D82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73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C3-HD-TOP.png">
            <a:extLst>
              <a:ext uri="{FF2B5EF4-FFF2-40B4-BE49-F238E27FC236}">
                <a16:creationId xmlns:a16="http://schemas.microsoft.com/office/drawing/2014/main" id="{894045BF-DB54-4EE7-89F8-4D34B42AB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5511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8" y="1685690"/>
            <a:ext cx="9872134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4297713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4892019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1313157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1312098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1313157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227905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35220" y="348795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6852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>
            <a:extLst>
              <a:ext uri="{FF2B5EF4-FFF2-40B4-BE49-F238E27FC236}">
                <a16:creationId xmlns:a16="http://schemas.microsoft.com/office/drawing/2014/main" id="{24AFF349-5C5E-4617-A3E2-89D055D46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05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486790"/>
            <a:ext cx="10820400" cy="1303867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26871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629356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1926124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628858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1917657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629356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81141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80636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105791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40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0" y="477913"/>
            <a:ext cx="10820399" cy="1295400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3906913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078113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589677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3906913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078113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589676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3906913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078113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589674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72263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71758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96913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23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0283"/>
            <a:ext cx="10820400" cy="129302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10469"/>
            <a:ext cx="10820400" cy="40241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072260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071755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12354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03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BTM.png">
            <a:extLst>
              <a:ext uri="{FF2B5EF4-FFF2-40B4-BE49-F238E27FC236}">
                <a16:creationId xmlns:a16="http://schemas.microsoft.com/office/drawing/2014/main" id="{6F6D4C95-94A7-4F2D-B194-3878667243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98334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98335"/>
            <a:ext cx="8204201" cy="390313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0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0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>
            <a:extLst>
              <a:ext uri="{FF2B5EF4-FFF2-40B4-BE49-F238E27FC236}">
                <a16:creationId xmlns:a16="http://schemas.microsoft.com/office/drawing/2014/main" id="{A4F184CB-19D0-4AF4-A4A9-A8B4963E2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25622"/>
            <a:ext cx="10820399" cy="2390653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5999" y="331975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51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1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3648"/>
            <a:ext cx="108204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83834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83834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045625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045120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43641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6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0148"/>
            <a:ext cx="108204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1881950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30814"/>
            <a:ext cx="5311775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881950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30814"/>
            <a:ext cx="5334000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054498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053993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000" y="9690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4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1399"/>
            <a:ext cx="10820400" cy="129302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63376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62871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11466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3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9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8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8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TOP.png">
            <a:extLst>
              <a:ext uri="{FF2B5EF4-FFF2-40B4-BE49-F238E27FC236}">
                <a16:creationId xmlns:a16="http://schemas.microsoft.com/office/drawing/2014/main" id="{D490CE8B-CDEE-4FD0-BB4F-02DA29DE4D5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5511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64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22F23-845C-46FF-9EEE-77599F8ED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68" y="2688818"/>
            <a:ext cx="9448800" cy="1825096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0398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0AC5B-B736-4D12-9A77-F0BB988E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D3EEC9-1248-4292-B414-EA1CB2512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650345" cy="4024125"/>
          </a:xfrm>
        </p:spPr>
        <p:txBody>
          <a:bodyPr/>
          <a:lstStyle/>
          <a:p>
            <a:r>
              <a:rPr lang="pt-BR" dirty="0"/>
              <a:t>Em 1961, o então estudante do MIT </a:t>
            </a:r>
            <a:r>
              <a:rPr lang="pt-BR" dirty="0">
                <a:solidFill>
                  <a:schemeClr val="accent3"/>
                </a:solidFill>
              </a:rPr>
              <a:t>Steve Russell</a:t>
            </a:r>
            <a:r>
              <a:rPr lang="pt-BR" dirty="0"/>
              <a:t>, criou o </a:t>
            </a:r>
            <a:r>
              <a:rPr lang="pt-BR" dirty="0" err="1">
                <a:solidFill>
                  <a:schemeClr val="accent1"/>
                </a:solidFill>
              </a:rPr>
              <a:t>SpaceWar</a:t>
            </a:r>
            <a:r>
              <a:rPr lang="pt-BR" dirty="0">
                <a:solidFill>
                  <a:schemeClr val="accent1"/>
                </a:solidFill>
              </a:rPr>
              <a:t> 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Escrito para o DEC PDP-1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jogo rapidamente se espalhou entre os donos de PDP-1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Dizem que a DEC usava como um software de diagnóstico em cada PDP-1 antes de enviá-los aos novos clientes</a:t>
            </a:r>
          </a:p>
          <a:p>
            <a:pPr lvl="1"/>
            <a:endParaRPr lang="pt-B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2A8D92-4D1C-4E50-B9FA-8D668B776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0790" y="1837842"/>
            <a:ext cx="4094885" cy="332909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26301B3-8205-4E67-892D-62BD7B8873E7}"/>
              </a:ext>
            </a:extLst>
          </p:cNvPr>
          <p:cNvSpPr/>
          <p:nvPr/>
        </p:nvSpPr>
        <p:spPr>
          <a:xfrm>
            <a:off x="7459084" y="5354963"/>
            <a:ext cx="36565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dirty="0"/>
              <a:t>O monitor CRT de 19” do PDP-1 foi originalmente desenvolvido para uso em radares</a:t>
            </a:r>
          </a:p>
        </p:txBody>
      </p:sp>
    </p:spTree>
    <p:extLst>
      <p:ext uri="{BB962C8B-B14F-4D97-AF65-F5344CB8AC3E}">
        <p14:creationId xmlns:p14="http://schemas.microsoft.com/office/powerpoint/2010/main" val="225391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87410-B07C-4A39-94E0-0A1B6669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A9C880-3A64-4D26-B05D-75E9F709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1962, </a:t>
            </a:r>
            <a:r>
              <a:rPr lang="pt-BR" dirty="0">
                <a:solidFill>
                  <a:schemeClr val="accent3"/>
                </a:solidFill>
              </a:rPr>
              <a:t>Ivan Sutherland</a:t>
            </a:r>
            <a:r>
              <a:rPr lang="pt-BR" dirty="0"/>
              <a:t> inventou o </a:t>
            </a:r>
            <a:r>
              <a:rPr lang="pt-BR" dirty="0">
                <a:solidFill>
                  <a:schemeClr val="accent1"/>
                </a:solidFill>
              </a:rPr>
              <a:t>Sketchpad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95B746-BE1B-4EA5-BBB1-4D587244D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"/>
          <a:stretch/>
        </p:blipFill>
        <p:spPr bwMode="auto">
          <a:xfrm>
            <a:off x="5592187" y="2916622"/>
            <a:ext cx="3043814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E10C2B3-4E7B-4E6A-8CDD-D766E0A89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73" y="2894074"/>
            <a:ext cx="4343400" cy="303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694DDCC-2D3C-45FC-AE58-0D85B4C05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41537" y="2587748"/>
            <a:ext cx="1428750" cy="16717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9FEA02B-3325-486D-8D07-C2407056B5FA}"/>
              </a:ext>
            </a:extLst>
          </p:cNvPr>
          <p:cNvSpPr txBox="1"/>
          <p:nvPr/>
        </p:nvSpPr>
        <p:spPr>
          <a:xfrm>
            <a:off x="9372058" y="4396689"/>
            <a:ext cx="20539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Ivan Sutherland</a:t>
            </a:r>
            <a:br>
              <a:rPr lang="pt-BR" sz="1400" b="1" dirty="0"/>
            </a:br>
            <a:endParaRPr lang="pt-BR" sz="1400" b="1" dirty="0"/>
          </a:p>
          <a:p>
            <a:pPr algn="ctr"/>
            <a:r>
              <a:rPr lang="pt-BR" sz="1400" dirty="0"/>
              <a:t>Ganhador do Turing </a:t>
            </a:r>
            <a:r>
              <a:rPr lang="pt-BR" sz="1400" dirty="0" err="1"/>
              <a:t>Award</a:t>
            </a:r>
            <a:r>
              <a:rPr lang="pt-BR" sz="1400" dirty="0"/>
              <a:t> em 1988, é considerado o “pai da computação gráfica”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9FC4CC-C78F-4783-9558-A4B0855AD24E}"/>
              </a:ext>
            </a:extLst>
          </p:cNvPr>
          <p:cNvSpPr/>
          <p:nvPr/>
        </p:nvSpPr>
        <p:spPr>
          <a:xfrm>
            <a:off x="5586287" y="5189973"/>
            <a:ext cx="30438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O programa foi pioneiro nas áreas de CAD, GUI e </a:t>
            </a:r>
            <a:br>
              <a:rPr lang="pt-BR" sz="1400" dirty="0"/>
            </a:br>
            <a:r>
              <a:rPr lang="pt-BR" sz="1400" dirty="0"/>
              <a:t>OOP</a:t>
            </a:r>
          </a:p>
        </p:txBody>
      </p:sp>
      <p:pic>
        <p:nvPicPr>
          <p:cNvPr id="7" name="sketchpad">
            <a:hlinkClick r:id="" action="ppaction://media"/>
            <a:extLst>
              <a:ext uri="{FF2B5EF4-FFF2-40B4-BE49-F238E27FC236}">
                <a16:creationId xmlns:a16="http://schemas.microsoft.com/office/drawing/2014/main" id="{968F46B2-93B5-4D68-A605-E5EBE862B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8001" y="2894074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2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DB229-0373-4F31-8177-3EF67DF3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E8EEEF-686E-4722-AE47-C0E0C18AC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Outros avanços importantes nos anos 60:</a:t>
            </a:r>
          </a:p>
          <a:p>
            <a:endParaRPr lang="pt-BR" dirty="0"/>
          </a:p>
          <a:p>
            <a:pPr marL="457200" lvl="1" indent="0">
              <a:buNone/>
            </a:pPr>
            <a:r>
              <a:rPr lang="pt-BR" dirty="0"/>
              <a:t>Em 1963, </a:t>
            </a:r>
            <a:r>
              <a:rPr lang="pt-BR" dirty="0">
                <a:solidFill>
                  <a:schemeClr val="accent3"/>
                </a:solidFill>
              </a:rPr>
              <a:t>Doug </a:t>
            </a:r>
            <a:r>
              <a:rPr lang="pt-BR" dirty="0" err="1">
                <a:solidFill>
                  <a:schemeClr val="accent3"/>
                </a:solidFill>
              </a:rPr>
              <a:t>Engelbart</a:t>
            </a:r>
            <a:r>
              <a:rPr lang="pt-BR" dirty="0">
                <a:solidFill>
                  <a:schemeClr val="accent3"/>
                </a:solidFill>
              </a:rPr>
              <a:t> </a:t>
            </a:r>
            <a:r>
              <a:rPr lang="pt-BR" dirty="0"/>
              <a:t>inventa o </a:t>
            </a:r>
            <a:r>
              <a:rPr lang="pt-BR" dirty="0">
                <a:solidFill>
                  <a:schemeClr val="accent1"/>
                </a:solidFill>
              </a:rPr>
              <a:t>Mouse</a:t>
            </a:r>
          </a:p>
          <a:p>
            <a:pPr lvl="1"/>
            <a:endParaRPr lang="pt-BR" dirty="0"/>
          </a:p>
          <a:p>
            <a:pPr lvl="1"/>
            <a:endParaRPr lang="pt-BR" dirty="0">
              <a:solidFill>
                <a:schemeClr val="accent1"/>
              </a:solidFill>
            </a:endParaRPr>
          </a:p>
          <a:p>
            <a:pPr lvl="1"/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354587-B0E1-451B-BD65-EE9B1219C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4620" y="3778096"/>
            <a:ext cx="2715491" cy="1773381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515257-DF13-435F-BBA6-F109709B2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5"/>
          <a:stretch/>
        </p:blipFill>
        <p:spPr>
          <a:xfrm>
            <a:off x="8349671" y="3429000"/>
            <a:ext cx="2253673" cy="228236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7DF8E1-80B8-4392-9FAE-334BCC3C2095}"/>
              </a:ext>
            </a:extLst>
          </p:cNvPr>
          <p:cNvSpPr/>
          <p:nvPr/>
        </p:nvSpPr>
        <p:spPr>
          <a:xfrm>
            <a:off x="5153892" y="4186549"/>
            <a:ext cx="29971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dirty="0"/>
              <a:t>Em 1965, </a:t>
            </a:r>
            <a:r>
              <a:rPr lang="pt-BR" sz="2000" dirty="0">
                <a:solidFill>
                  <a:schemeClr val="accent3"/>
                </a:solidFill>
              </a:rPr>
              <a:t>Jack </a:t>
            </a:r>
            <a:r>
              <a:rPr lang="pt-BR" sz="2000" dirty="0" err="1">
                <a:solidFill>
                  <a:schemeClr val="accent3"/>
                </a:solidFill>
              </a:rPr>
              <a:t>Bresenham</a:t>
            </a:r>
            <a:r>
              <a:rPr lang="pt-BR" sz="2000" dirty="0">
                <a:solidFill>
                  <a:schemeClr val="accent3"/>
                </a:solidFill>
              </a:rPr>
              <a:t> </a:t>
            </a:r>
            <a:r>
              <a:rPr lang="pt-BR" sz="2000" dirty="0"/>
              <a:t>inventa o algoritmo “ideal” para </a:t>
            </a:r>
            <a:r>
              <a:rPr lang="pt-BR" sz="2000" dirty="0">
                <a:solidFill>
                  <a:schemeClr val="accent1"/>
                </a:solidFill>
              </a:rPr>
              <a:t>desenho de linhas</a:t>
            </a:r>
            <a:r>
              <a:rPr lang="pt-BR" sz="2000" dirty="0"/>
              <a:t> e círculos</a:t>
            </a:r>
          </a:p>
        </p:txBody>
      </p:sp>
    </p:spTree>
    <p:extLst>
      <p:ext uri="{BB962C8B-B14F-4D97-AF65-F5344CB8AC3E}">
        <p14:creationId xmlns:p14="http://schemas.microsoft.com/office/powerpoint/2010/main" val="208893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45C63-41AF-489C-AB42-E8DB1A96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52B817-520B-4408-A3AA-1C60E4F39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>
                <a:solidFill>
                  <a:schemeClr val="accent3"/>
                </a:solidFill>
              </a:rPr>
              <a:t>esforços iniciais</a:t>
            </a:r>
            <a:r>
              <a:rPr lang="pt-BR" dirty="0"/>
              <a:t> eram focados em </a:t>
            </a:r>
            <a:r>
              <a:rPr lang="pt-BR" dirty="0">
                <a:solidFill>
                  <a:schemeClr val="accent1"/>
                </a:solidFill>
              </a:rPr>
              <a:t>produzir desenhos</a:t>
            </a:r>
            <a:r>
              <a:rPr lang="pt-BR" dirty="0"/>
              <a:t> e </a:t>
            </a:r>
            <a:r>
              <a:rPr lang="pt-BR" dirty="0">
                <a:solidFill>
                  <a:schemeClr val="accent1"/>
                </a:solidFill>
              </a:rPr>
              <a:t>imagens</a:t>
            </a:r>
          </a:p>
          <a:p>
            <a:pPr lvl="1"/>
            <a:r>
              <a:rPr lang="pt-BR" dirty="0"/>
              <a:t>Memória e processamento eram recursos escassos</a:t>
            </a:r>
          </a:p>
          <a:p>
            <a:pPr lvl="1"/>
            <a:r>
              <a:rPr lang="pt-BR" dirty="0"/>
              <a:t>Muitas instituições tinham apenas uma tela</a:t>
            </a:r>
          </a:p>
          <a:p>
            <a:endParaRPr lang="pt-BR" dirty="0"/>
          </a:p>
          <a:p>
            <a:r>
              <a:rPr lang="pt-BR" dirty="0"/>
              <a:t>Somente </a:t>
            </a:r>
            <a:r>
              <a:rPr lang="pt-BR" dirty="0">
                <a:solidFill>
                  <a:schemeClr val="accent3"/>
                </a:solidFill>
              </a:rPr>
              <a:t>a partir dos anos 70</a:t>
            </a:r>
            <a:r>
              <a:rPr lang="pt-BR" dirty="0"/>
              <a:t> ocorreram avanços no sentido de transformar a computação gráfica de uma ferramenta utilitária para uma que pudesse </a:t>
            </a:r>
            <a:r>
              <a:rPr lang="pt-BR" dirty="0">
                <a:solidFill>
                  <a:schemeClr val="accent1"/>
                </a:solidFill>
              </a:rPr>
              <a:t>produzir imagens realistas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A </a:t>
            </a:r>
            <a:r>
              <a:rPr lang="pt-BR" dirty="0">
                <a:solidFill>
                  <a:schemeClr val="accent3"/>
                </a:solidFill>
              </a:rPr>
              <a:t>Universidade de Utah</a:t>
            </a:r>
            <a:r>
              <a:rPr lang="pt-BR" dirty="0"/>
              <a:t> teve grande importância:</a:t>
            </a:r>
          </a:p>
          <a:p>
            <a:pPr lvl="2"/>
            <a:r>
              <a:rPr lang="pt-BR" dirty="0"/>
              <a:t>Criou um curso de Ciência da Computação</a:t>
            </a:r>
          </a:p>
          <a:p>
            <a:pPr lvl="2"/>
            <a:r>
              <a:rPr lang="pt-BR" dirty="0"/>
              <a:t>Contratou </a:t>
            </a:r>
            <a:r>
              <a:rPr lang="pt-BR" dirty="0">
                <a:solidFill>
                  <a:schemeClr val="accent1"/>
                </a:solidFill>
              </a:rPr>
              <a:t>Ivan Sutherland</a:t>
            </a:r>
            <a:r>
              <a:rPr lang="pt-BR" dirty="0"/>
              <a:t> e </a:t>
            </a:r>
            <a:r>
              <a:rPr lang="pt-BR" dirty="0">
                <a:solidFill>
                  <a:schemeClr val="accent1"/>
                </a:solidFill>
              </a:rPr>
              <a:t>David Evans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338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E436F-E85C-4873-99D1-16C854E0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1C6984-60F9-40EB-8CA3-4D5076279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pt-BR" dirty="0"/>
              <a:t>Entre os </a:t>
            </a:r>
            <a:r>
              <a:rPr lang="pt-BR" dirty="0">
                <a:solidFill>
                  <a:schemeClr val="accent3"/>
                </a:solidFill>
              </a:rPr>
              <a:t>estudantes</a:t>
            </a:r>
            <a:r>
              <a:rPr lang="pt-BR" dirty="0"/>
              <a:t> de Sutherland e Evans estiveram: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Edwin </a:t>
            </a:r>
            <a:r>
              <a:rPr lang="pt-BR" dirty="0" err="1"/>
              <a:t>Catmull</a:t>
            </a:r>
            <a:br>
              <a:rPr lang="pt-BR" dirty="0"/>
            </a:br>
            <a:endParaRPr lang="pt-BR" dirty="0"/>
          </a:p>
          <a:p>
            <a:pPr lvl="2"/>
            <a:r>
              <a:rPr lang="pt-BR" dirty="0"/>
              <a:t>Criou a técnica de </a:t>
            </a:r>
            <a:r>
              <a:rPr lang="pt-BR" dirty="0" err="1">
                <a:solidFill>
                  <a:schemeClr val="accent1"/>
                </a:solidFill>
              </a:rPr>
              <a:t>Texture</a:t>
            </a:r>
            <a:r>
              <a:rPr lang="pt-BR" dirty="0">
                <a:solidFill>
                  <a:schemeClr val="accent1"/>
                </a:solidFill>
              </a:rPr>
              <a:t> Mapping</a:t>
            </a:r>
          </a:p>
          <a:p>
            <a:pPr lvl="2"/>
            <a:r>
              <a:rPr lang="pt-BR" dirty="0"/>
              <a:t>Desenvolvedor do </a:t>
            </a:r>
            <a:r>
              <a:rPr lang="pt-BR" dirty="0" err="1">
                <a:solidFill>
                  <a:schemeClr val="accent1"/>
                </a:solidFill>
              </a:rPr>
              <a:t>RenderMan</a:t>
            </a:r>
            <a:endParaRPr lang="pt-BR" dirty="0"/>
          </a:p>
          <a:p>
            <a:pPr lvl="2"/>
            <a:endParaRPr lang="pt-BR" dirty="0"/>
          </a:p>
          <a:p>
            <a:pPr lvl="2"/>
            <a:r>
              <a:rPr lang="pt-BR" dirty="0"/>
              <a:t>Se tornou vice-presidente da </a:t>
            </a:r>
            <a:br>
              <a:rPr lang="pt-BR" dirty="0"/>
            </a:br>
            <a:r>
              <a:rPr lang="pt-BR" dirty="0"/>
              <a:t>Industrial Light &amp; Magic (Lucas </a:t>
            </a:r>
            <a:r>
              <a:rPr lang="pt-BR" dirty="0" err="1"/>
              <a:t>Films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Presidente da </a:t>
            </a:r>
            <a:r>
              <a:rPr lang="pt-BR" dirty="0" err="1"/>
              <a:t>Disneytoon</a:t>
            </a:r>
            <a:r>
              <a:rPr lang="pt-BR" dirty="0"/>
              <a:t> Studio </a:t>
            </a:r>
          </a:p>
          <a:p>
            <a:pPr lvl="2"/>
            <a:r>
              <a:rPr lang="pt-BR" dirty="0"/>
              <a:t>Presidente da Disney e Pixar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1026" name="Picture 2" descr="Resultado de imagem para Disney Pixar">
            <a:extLst>
              <a:ext uri="{FF2B5EF4-FFF2-40B4-BE49-F238E27FC236}">
                <a16:creationId xmlns:a16="http://schemas.microsoft.com/office/drawing/2014/main" id="{4AC0D257-D855-49EA-BCDF-FEEC796F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752" y="4373292"/>
            <a:ext cx="4088630" cy="15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3C151F-2505-478E-BE58-F9C80B4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05817" y="2586644"/>
            <a:ext cx="1311565" cy="13945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F08DE0C-C0FE-46ED-8B45-84883815FD7E}"/>
              </a:ext>
            </a:extLst>
          </p:cNvPr>
          <p:cNvSpPr txBox="1"/>
          <p:nvPr/>
        </p:nvSpPr>
        <p:spPr>
          <a:xfrm>
            <a:off x="7416801" y="3242544"/>
            <a:ext cx="2077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Edwin </a:t>
            </a:r>
            <a:r>
              <a:rPr lang="pt-BR" sz="1400" dirty="0" err="1"/>
              <a:t>Catmull</a:t>
            </a:r>
            <a:r>
              <a:rPr lang="pt-BR" sz="1400" dirty="0"/>
              <a:t> foi presidente da Disney e Pixar até 2018</a:t>
            </a:r>
          </a:p>
        </p:txBody>
      </p:sp>
    </p:spTree>
    <p:extLst>
      <p:ext uri="{BB962C8B-B14F-4D97-AF65-F5344CB8AC3E}">
        <p14:creationId xmlns:p14="http://schemas.microsoft.com/office/powerpoint/2010/main" val="147444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E436F-E85C-4873-99D1-16C854E0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1C6984-60F9-40EB-8CA3-4D5076279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Entre os </a:t>
            </a:r>
            <a:r>
              <a:rPr lang="pt-BR" dirty="0">
                <a:solidFill>
                  <a:schemeClr val="accent3"/>
                </a:solidFill>
              </a:rPr>
              <a:t>estudantes</a:t>
            </a:r>
            <a:r>
              <a:rPr lang="pt-BR" dirty="0"/>
              <a:t> de Sutherland e Evans estiveram: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John </a:t>
            </a:r>
            <a:r>
              <a:rPr lang="pt-BR" dirty="0" err="1"/>
              <a:t>Warnock</a:t>
            </a:r>
            <a:br>
              <a:rPr lang="pt-BR" dirty="0"/>
            </a:br>
            <a:endParaRPr lang="pt-BR" dirty="0"/>
          </a:p>
          <a:p>
            <a:pPr lvl="2"/>
            <a:r>
              <a:rPr lang="pt-BR" dirty="0"/>
              <a:t>Trabalhou na Xerox PARC</a:t>
            </a:r>
          </a:p>
          <a:p>
            <a:pPr lvl="2"/>
            <a:r>
              <a:rPr lang="pt-BR" dirty="0"/>
              <a:t>Fundador da </a:t>
            </a:r>
            <a:r>
              <a:rPr lang="pt-BR" dirty="0">
                <a:solidFill>
                  <a:schemeClr val="accent1"/>
                </a:solidFill>
              </a:rPr>
              <a:t>Adobe Systems</a:t>
            </a:r>
          </a:p>
          <a:p>
            <a:pPr lvl="2"/>
            <a:r>
              <a:rPr lang="pt-BR" dirty="0"/>
              <a:t>Criador da linguagem </a:t>
            </a:r>
            <a:r>
              <a:rPr lang="pt-BR" dirty="0" err="1">
                <a:solidFill>
                  <a:schemeClr val="accent1"/>
                </a:solidFill>
              </a:rPr>
              <a:t>PostScript</a:t>
            </a:r>
            <a:endParaRPr lang="pt-BR" dirty="0">
              <a:solidFill>
                <a:schemeClr val="accent1"/>
              </a:solidFill>
            </a:endParaRPr>
          </a:p>
          <a:p>
            <a:pPr lvl="2"/>
            <a:r>
              <a:rPr lang="pt-BR" dirty="0"/>
              <a:t>Criador do formato </a:t>
            </a:r>
            <a:r>
              <a:rPr lang="pt-BR" dirty="0">
                <a:solidFill>
                  <a:schemeClr val="accent1"/>
                </a:solidFill>
              </a:rPr>
              <a:t>PDF</a:t>
            </a:r>
          </a:p>
          <a:p>
            <a:pPr lvl="2"/>
            <a:r>
              <a:rPr lang="pt-BR" dirty="0"/>
              <a:t>Adobe Photoshop</a:t>
            </a:r>
          </a:p>
          <a:p>
            <a:pPr lvl="2"/>
            <a:r>
              <a:rPr lang="pt-BR" dirty="0"/>
              <a:t>Adobe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Effects</a:t>
            </a:r>
            <a:endParaRPr lang="pt-BR" dirty="0"/>
          </a:p>
          <a:p>
            <a:pPr lvl="2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566237-39D1-404A-BE57-DEADFF558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001" y="3097169"/>
            <a:ext cx="1293875" cy="15173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F09B5D0-EAF4-476B-9450-A435CA705724}"/>
              </a:ext>
            </a:extLst>
          </p:cNvPr>
          <p:cNvSpPr txBox="1"/>
          <p:nvPr/>
        </p:nvSpPr>
        <p:spPr>
          <a:xfrm>
            <a:off x="8521555" y="4751690"/>
            <a:ext cx="2530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John </a:t>
            </a:r>
            <a:r>
              <a:rPr lang="pt-BR" sz="1400" dirty="0" err="1"/>
              <a:t>Warnock</a:t>
            </a:r>
            <a:r>
              <a:rPr lang="pt-BR" sz="1400" dirty="0"/>
              <a:t>, criador dos formatos de arquivos </a:t>
            </a:r>
            <a:r>
              <a:rPr lang="pt-BR" sz="1400" dirty="0" err="1"/>
              <a:t>PostScript</a:t>
            </a:r>
            <a:r>
              <a:rPr lang="pt-BR" sz="1400" dirty="0"/>
              <a:t> e PDF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3FE1F2C-AB27-489C-BC43-56CE8A6DB9C5}"/>
              </a:ext>
            </a:extLst>
          </p:cNvPr>
          <p:cNvGrpSpPr/>
          <p:nvPr/>
        </p:nvGrpSpPr>
        <p:grpSpPr>
          <a:xfrm>
            <a:off x="6238876" y="3097169"/>
            <a:ext cx="1828800" cy="2466544"/>
            <a:chOff x="6096000" y="3020774"/>
            <a:chExt cx="2337165" cy="3152187"/>
          </a:xfrm>
        </p:grpSpPr>
        <p:pic>
          <p:nvPicPr>
            <p:cNvPr id="2052" name="Picture 4" descr="Resultado de imagem para PDF">
              <a:extLst>
                <a:ext uri="{FF2B5EF4-FFF2-40B4-BE49-F238E27FC236}">
                  <a16:creationId xmlns:a16="http://schemas.microsoft.com/office/drawing/2014/main" id="{E3F1E166-A818-43C4-A616-28C8E37ED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470" y="5097266"/>
              <a:ext cx="1075695" cy="1075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Resultado de imagem para Adobe logo">
              <a:extLst>
                <a:ext uri="{FF2B5EF4-FFF2-40B4-BE49-F238E27FC236}">
                  <a16:creationId xmlns:a16="http://schemas.microsoft.com/office/drawing/2014/main" id="{A36EDB85-1250-4B8F-A05E-1572CEA240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20846" y="3020774"/>
              <a:ext cx="1293875" cy="17881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pic>
          <p:nvPicPr>
            <p:cNvPr id="2062" name="Picture 14" descr="Resultado de imagem para postScript logo">
              <a:extLst>
                <a:ext uri="{FF2B5EF4-FFF2-40B4-BE49-F238E27FC236}">
                  <a16:creationId xmlns:a16="http://schemas.microsoft.com/office/drawing/2014/main" id="{5CCFA32B-8D6D-4EB9-AC1C-B0C772D3A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097266"/>
              <a:ext cx="1075695" cy="107569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766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604CF-4AEF-4D44-ACA5-CAC81C2D4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B2CAD5-321A-4A27-9249-E93415D23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Entre os </a:t>
            </a:r>
            <a:r>
              <a:rPr lang="pt-BR" dirty="0">
                <a:solidFill>
                  <a:schemeClr val="accent3"/>
                </a:solidFill>
              </a:rPr>
              <a:t>estudantes</a:t>
            </a:r>
            <a:r>
              <a:rPr lang="pt-BR" dirty="0"/>
              <a:t> de Sutherland e Evans estiveram: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James Clark: </a:t>
            </a:r>
          </a:p>
          <a:p>
            <a:pPr lvl="2"/>
            <a:r>
              <a:rPr lang="pt-BR" dirty="0"/>
              <a:t>Fundador da </a:t>
            </a:r>
            <a:r>
              <a:rPr lang="pt-BR" dirty="0">
                <a:solidFill>
                  <a:schemeClr val="accent1"/>
                </a:solidFill>
              </a:rPr>
              <a:t>Silicon </a:t>
            </a:r>
            <a:r>
              <a:rPr lang="pt-BR" dirty="0" err="1">
                <a:solidFill>
                  <a:schemeClr val="accent1"/>
                </a:solidFill>
              </a:rPr>
              <a:t>Graphics</a:t>
            </a:r>
            <a:endParaRPr lang="pt-BR" dirty="0">
              <a:solidFill>
                <a:schemeClr val="accent1"/>
              </a:solidFill>
            </a:endParaRPr>
          </a:p>
          <a:p>
            <a:pPr lvl="2"/>
            <a:r>
              <a:rPr lang="pt-BR" dirty="0"/>
              <a:t>Fundador da Netscape</a:t>
            </a:r>
          </a:p>
          <a:p>
            <a:pPr lvl="2"/>
            <a:r>
              <a:rPr lang="pt-BR" dirty="0"/>
              <a:t>Fundados da </a:t>
            </a:r>
            <a:r>
              <a:rPr lang="pt-BR" dirty="0" err="1"/>
              <a:t>Healtheon</a:t>
            </a:r>
            <a:r>
              <a:rPr lang="pt-BR" dirty="0"/>
              <a:t>/</a:t>
            </a:r>
            <a:r>
              <a:rPr lang="pt-BR" dirty="0" err="1"/>
              <a:t>WebMD</a:t>
            </a:r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Bui </a:t>
            </a:r>
            <a:r>
              <a:rPr lang="pt-BR" dirty="0" err="1"/>
              <a:t>Tuong</a:t>
            </a:r>
            <a:r>
              <a:rPr lang="pt-BR" dirty="0"/>
              <a:t> Phong e Henri </a:t>
            </a:r>
            <a:r>
              <a:rPr lang="pt-BR" dirty="0" err="1"/>
              <a:t>Gouraud</a:t>
            </a:r>
            <a:endParaRPr lang="pt-BR" dirty="0"/>
          </a:p>
          <a:p>
            <a:pPr lvl="2"/>
            <a:r>
              <a:rPr lang="pt-BR" dirty="0"/>
              <a:t>Desenvolveram a técnica de </a:t>
            </a:r>
            <a:r>
              <a:rPr lang="pt-BR" dirty="0" err="1">
                <a:solidFill>
                  <a:schemeClr val="accent1"/>
                </a:solidFill>
              </a:rPr>
              <a:t>Shading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Jim </a:t>
            </a:r>
            <a:r>
              <a:rPr lang="pt-BR" dirty="0" err="1"/>
              <a:t>Blinn</a:t>
            </a:r>
            <a:endParaRPr lang="pt-BR" dirty="0"/>
          </a:p>
          <a:p>
            <a:pPr lvl="2"/>
            <a:r>
              <a:rPr lang="pt-BR" dirty="0"/>
              <a:t>Inventou o </a:t>
            </a:r>
            <a:r>
              <a:rPr lang="pt-BR" dirty="0" err="1">
                <a:solidFill>
                  <a:schemeClr val="accent1"/>
                </a:solidFill>
              </a:rPr>
              <a:t>Bump</a:t>
            </a:r>
            <a:r>
              <a:rPr lang="pt-BR" dirty="0">
                <a:solidFill>
                  <a:schemeClr val="accent1"/>
                </a:solidFill>
              </a:rPr>
              <a:t> Mapping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8F43755-8E19-4229-BFAB-AC5EA12FE69B}"/>
              </a:ext>
            </a:extLst>
          </p:cNvPr>
          <p:cNvGrpSpPr/>
          <p:nvPr/>
        </p:nvGrpSpPr>
        <p:grpSpPr>
          <a:xfrm>
            <a:off x="6743700" y="2809844"/>
            <a:ext cx="4286250" cy="1330761"/>
            <a:chOff x="6743700" y="2809844"/>
            <a:chExt cx="4286250" cy="1330761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580DA2DB-5A78-4782-A7C6-9C305B4EB8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43700" y="2809844"/>
              <a:ext cx="4286250" cy="1000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A6C8B90-A15D-47A1-99FE-F5267C16B108}"/>
                </a:ext>
              </a:extLst>
            </p:cNvPr>
            <p:cNvSpPr txBox="1"/>
            <p:nvPr/>
          </p:nvSpPr>
          <p:spPr>
            <a:xfrm>
              <a:off x="7277100" y="383282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Flat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02408B-0129-4E91-A7C7-11E75FD009E9}"/>
                </a:ext>
              </a:extLst>
            </p:cNvPr>
            <p:cNvSpPr txBox="1"/>
            <p:nvPr/>
          </p:nvSpPr>
          <p:spPr>
            <a:xfrm>
              <a:off x="8553450" y="3832828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err="1"/>
                <a:t>Gouraud</a:t>
              </a:r>
              <a:endParaRPr lang="pt-BR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E69B45A-D12E-4430-8C25-CA4954221504}"/>
                </a:ext>
              </a:extLst>
            </p:cNvPr>
            <p:cNvSpPr txBox="1"/>
            <p:nvPr/>
          </p:nvSpPr>
          <p:spPr>
            <a:xfrm>
              <a:off x="10146043" y="3832828"/>
              <a:ext cx="745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Phong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70AF314-4FE2-4606-8BF3-04BBF7DED30C}"/>
              </a:ext>
            </a:extLst>
          </p:cNvPr>
          <p:cNvGrpSpPr/>
          <p:nvPr/>
        </p:nvGrpSpPr>
        <p:grpSpPr>
          <a:xfrm>
            <a:off x="7792370" y="4310953"/>
            <a:ext cx="2500312" cy="1671351"/>
            <a:chOff x="7836231" y="4753207"/>
            <a:chExt cx="2500312" cy="1671351"/>
          </a:xfrm>
        </p:grpSpPr>
        <p:pic>
          <p:nvPicPr>
            <p:cNvPr id="3082" name="Picture 10" descr="Resultado de imagem para Bump Mapping Sphere">
              <a:extLst>
                <a:ext uri="{FF2B5EF4-FFF2-40B4-BE49-F238E27FC236}">
                  <a16:creationId xmlns:a16="http://schemas.microsoft.com/office/drawing/2014/main" id="{D09AE122-0AF9-403A-985B-A6D97623E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231" y="4753207"/>
              <a:ext cx="2500312" cy="139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2BA6AF6-7479-4B08-9254-0BD5B20735E6}"/>
                </a:ext>
              </a:extLst>
            </p:cNvPr>
            <p:cNvSpPr/>
            <p:nvPr/>
          </p:nvSpPr>
          <p:spPr>
            <a:xfrm>
              <a:off x="8319991" y="6116781"/>
              <a:ext cx="15327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dirty="0" err="1"/>
                <a:t>Bump</a:t>
              </a:r>
              <a:r>
                <a:rPr lang="pt-BR" sz="1400" dirty="0"/>
                <a:t> Mapping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080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BF1DA-7D3E-4EDC-ABBB-2C55DB2F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E95872-EDB5-45F6-BCE8-424ED3609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 </a:t>
            </a:r>
            <a:r>
              <a:rPr lang="pt-BR" dirty="0">
                <a:solidFill>
                  <a:schemeClr val="accent3"/>
                </a:solidFill>
              </a:rPr>
              <a:t>anos seguintes </a:t>
            </a:r>
            <a:r>
              <a:rPr lang="pt-BR" dirty="0"/>
              <a:t>a computação gráfica </a:t>
            </a:r>
            <a:r>
              <a:rPr lang="pt-BR" dirty="0">
                <a:solidFill>
                  <a:schemeClr val="accent1"/>
                </a:solidFill>
              </a:rPr>
              <a:t>ganhou impulso</a:t>
            </a:r>
            <a:r>
              <a:rPr lang="pt-BR" dirty="0"/>
              <a:t>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A tecnologia de telas de varredura </a:t>
            </a:r>
            <a:br>
              <a:rPr lang="pt-BR" dirty="0"/>
            </a:br>
            <a:r>
              <a:rPr lang="pt-BR" dirty="0"/>
              <a:t>(CRT, LCD, Plasma, LED, OLED)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A adoção das interfaces gráficas WIMP da Xerox </a:t>
            </a:r>
            <a:br>
              <a:rPr lang="pt-BR" dirty="0"/>
            </a:br>
            <a:r>
              <a:rPr lang="pt-BR" dirty="0"/>
              <a:t>(Windows, </a:t>
            </a:r>
            <a:r>
              <a:rPr lang="pt-BR" dirty="0" err="1"/>
              <a:t>MacOS</a:t>
            </a:r>
            <a:r>
              <a:rPr lang="pt-BR" dirty="0"/>
              <a:t> e Linux)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O crescimento do </a:t>
            </a:r>
            <a:r>
              <a:rPr lang="pt-BR" dirty="0">
                <a:solidFill>
                  <a:schemeClr val="accent3"/>
                </a:solidFill>
              </a:rPr>
              <a:t>mercado de jogos</a:t>
            </a:r>
            <a:r>
              <a:rPr lang="pt-BR" dirty="0"/>
              <a:t> digitais</a:t>
            </a:r>
          </a:p>
          <a:p>
            <a:pPr lvl="1"/>
            <a:r>
              <a:rPr lang="pt-BR" dirty="0"/>
              <a:t>O surgimento das APIs DirectX e OpenGL</a:t>
            </a:r>
          </a:p>
          <a:p>
            <a:pPr lvl="1"/>
            <a:r>
              <a:rPr lang="pt-BR" dirty="0"/>
              <a:t>A popularização das </a:t>
            </a:r>
            <a:r>
              <a:rPr lang="pt-BR" dirty="0">
                <a:solidFill>
                  <a:schemeClr val="accent1"/>
                </a:solidFill>
              </a:rPr>
              <a:t>placas gráficas</a:t>
            </a:r>
          </a:p>
        </p:txBody>
      </p:sp>
      <p:pic>
        <p:nvPicPr>
          <p:cNvPr id="4100" name="Picture 4" descr="Resultado de imagem para nvidia geforce 256 logo">
            <a:extLst>
              <a:ext uri="{FF2B5EF4-FFF2-40B4-BE49-F238E27FC236}">
                <a16:creationId xmlns:a16="http://schemas.microsoft.com/office/drawing/2014/main" id="{501B381B-54F4-42F0-A90A-F2A02AAE1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8142" y="3010894"/>
            <a:ext cx="1945767" cy="195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4A12D1-7665-49E9-AB15-B68DBE46046B}"/>
              </a:ext>
            </a:extLst>
          </p:cNvPr>
          <p:cNvSpPr txBox="1"/>
          <p:nvPr/>
        </p:nvSpPr>
        <p:spPr>
          <a:xfrm>
            <a:off x="8488030" y="5137123"/>
            <a:ext cx="2305991" cy="73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 </a:t>
            </a:r>
            <a:r>
              <a:rPr lang="pt-BR" sz="1400" dirty="0" err="1"/>
              <a:t>Geforce</a:t>
            </a:r>
            <a:r>
              <a:rPr lang="pt-BR" sz="1400" dirty="0"/>
              <a:t> 256 foi vendida como sendo a primeira GPU</a:t>
            </a:r>
          </a:p>
        </p:txBody>
      </p:sp>
    </p:spTree>
    <p:extLst>
      <p:ext uri="{BB962C8B-B14F-4D97-AF65-F5344CB8AC3E}">
        <p14:creationId xmlns:p14="http://schemas.microsoft.com/office/powerpoint/2010/main" val="2442572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17F68-A44A-44DE-AB77-4C565F81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A536C6-3045-4189-B46E-D072F5CB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computação gráfica está em </a:t>
            </a:r>
            <a:r>
              <a:rPr lang="pt-BR" b="1" dirty="0"/>
              <a:t>todo lugar</a:t>
            </a:r>
          </a:p>
          <a:p>
            <a:endParaRPr lang="pt-BR" dirty="0"/>
          </a:p>
          <a:p>
            <a:r>
              <a:rPr lang="pt-BR" dirty="0"/>
              <a:t>Esse fenômeno se explica: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dirty="0">
                <a:solidFill>
                  <a:schemeClr val="accent3"/>
                </a:solidFill>
              </a:rPr>
              <a:t>Percepção visual </a:t>
            </a:r>
            <a:r>
              <a:rPr lang="pt-BR" dirty="0"/>
              <a:t>é uma ferramenta poderosa</a:t>
            </a:r>
            <a:br>
              <a:rPr lang="pt-BR" dirty="0"/>
            </a:br>
            <a:r>
              <a:rPr lang="pt-BR" sz="1600" dirty="0">
                <a:solidFill>
                  <a:schemeClr val="tx1">
                    <a:lumMod val="65000"/>
                  </a:schemeClr>
                </a:solidFill>
              </a:rPr>
              <a:t>Designers de todos os tipos de dispositivos querem utilizá-la</a:t>
            </a:r>
            <a:endParaRPr lang="pt-BR" dirty="0">
              <a:solidFill>
                <a:schemeClr val="tx1">
                  <a:lumMod val="65000"/>
                </a:schemeClr>
              </a:solidFill>
            </a:endParaRPr>
          </a:p>
          <a:p>
            <a:pPr lvl="1"/>
            <a:r>
              <a:rPr lang="pt-BR" dirty="0"/>
              <a:t>O </a:t>
            </a:r>
            <a:r>
              <a:rPr lang="pt-BR" dirty="0">
                <a:solidFill>
                  <a:schemeClr val="accent1"/>
                </a:solidFill>
              </a:rPr>
              <a:t>custo dos processadores gráficos</a:t>
            </a:r>
            <a:r>
              <a:rPr lang="pt-BR" dirty="0"/>
              <a:t> se reduziu rapidamente</a:t>
            </a:r>
            <a:br>
              <a:rPr lang="pt-BR" dirty="0"/>
            </a:br>
            <a:r>
              <a:rPr lang="pt-BR" sz="1600" dirty="0">
                <a:solidFill>
                  <a:schemeClr val="tx1">
                    <a:lumMod val="65000"/>
                  </a:schemeClr>
                </a:solidFill>
              </a:rPr>
              <a:t>Processadores gráficos estão integrados em todos os dispositivos </a:t>
            </a:r>
            <a:endParaRPr lang="pt-BR" dirty="0">
              <a:solidFill>
                <a:schemeClr val="tx1">
                  <a:lumMod val="65000"/>
                </a:schemeClr>
              </a:solidFill>
            </a:endParaRPr>
          </a:p>
          <a:p>
            <a:pPr lvl="1"/>
            <a:endParaRPr lang="pt-BR" dirty="0"/>
          </a:p>
          <a:p>
            <a:pPr lvl="1"/>
            <a:r>
              <a:rPr lang="pt-BR" dirty="0"/>
              <a:t>A medida que ela se tornou </a:t>
            </a:r>
            <a:r>
              <a:rPr lang="pt-BR" dirty="0">
                <a:solidFill>
                  <a:schemeClr val="accent3"/>
                </a:solidFill>
              </a:rPr>
              <a:t>predominante</a:t>
            </a:r>
            <a:r>
              <a:rPr lang="pt-BR" dirty="0"/>
              <a:t>, as </a:t>
            </a:r>
            <a:r>
              <a:rPr lang="pt-BR" dirty="0">
                <a:solidFill>
                  <a:schemeClr val="accent1"/>
                </a:solidFill>
              </a:rPr>
              <a:t>expectativas cresceram</a:t>
            </a:r>
            <a:r>
              <a:rPr lang="pt-BR" dirty="0"/>
              <a:t>:</a:t>
            </a:r>
          </a:p>
          <a:p>
            <a:pPr lvl="2"/>
            <a:r>
              <a:rPr lang="pt-BR" dirty="0"/>
              <a:t>Jogos processam milhões de polígonos por segundo</a:t>
            </a:r>
          </a:p>
          <a:p>
            <a:pPr lvl="2"/>
            <a:r>
              <a:rPr lang="pt-BR" dirty="0"/>
              <a:t>Gráficos em filmes são difíceis de distinguir da realidade</a:t>
            </a:r>
          </a:p>
        </p:txBody>
      </p:sp>
    </p:spTree>
    <p:extLst>
      <p:ext uri="{BB962C8B-B14F-4D97-AF65-F5344CB8AC3E}">
        <p14:creationId xmlns:p14="http://schemas.microsoft.com/office/powerpoint/2010/main" val="31523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6728B2-9022-4D76-8095-1AD450068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As aplicações são </a:t>
            </a:r>
            <a:r>
              <a:rPr lang="pt-BR" dirty="0">
                <a:solidFill>
                  <a:schemeClr val="accent3"/>
                </a:solidFill>
              </a:rPr>
              <a:t>muitas</a:t>
            </a:r>
            <a:r>
              <a:rPr lang="pt-BR" dirty="0"/>
              <a:t> e </a:t>
            </a:r>
            <a:r>
              <a:rPr lang="pt-BR" dirty="0">
                <a:solidFill>
                  <a:schemeClr val="accent1"/>
                </a:solidFill>
              </a:rPr>
              <a:t>diversificadas</a:t>
            </a:r>
            <a:r>
              <a:rPr lang="pt-BR" dirty="0"/>
              <a:t> </a:t>
            </a:r>
          </a:p>
          <a:p>
            <a:endParaRPr lang="pt-BR" dirty="0"/>
          </a:p>
          <a:p>
            <a:r>
              <a:rPr lang="pt-BR" dirty="0"/>
              <a:t>Podemos categorizá-las nas áreas: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Design </a:t>
            </a:r>
          </a:p>
          <a:p>
            <a:pPr lvl="1"/>
            <a:r>
              <a:rPr lang="pt-BR" dirty="0"/>
              <a:t>Visualização</a:t>
            </a:r>
          </a:p>
          <a:p>
            <a:pPr lvl="1"/>
            <a:r>
              <a:rPr lang="pt-BR" dirty="0"/>
              <a:t>Simulação</a:t>
            </a:r>
          </a:p>
          <a:p>
            <a:pPr lvl="1"/>
            <a:r>
              <a:rPr lang="pt-BR" dirty="0"/>
              <a:t>Animação</a:t>
            </a:r>
          </a:p>
          <a:p>
            <a:pPr lvl="1"/>
            <a:r>
              <a:rPr lang="pt-BR" dirty="0"/>
              <a:t>Interfaces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808E83-A0C1-42D5-9719-C6EFFC3A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pic>
        <p:nvPicPr>
          <p:cNvPr id="6" name="Picture 2" descr="Resultado de imagem para adobe indesign">
            <a:extLst>
              <a:ext uri="{FF2B5EF4-FFF2-40B4-BE49-F238E27FC236}">
                <a16:creationId xmlns:a16="http://schemas.microsoft.com/office/drawing/2014/main" id="{8BEFE09E-E929-46A5-9308-FAABA8DD9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9" t="14840" r="30084" b="13343"/>
          <a:stretch/>
        </p:blipFill>
        <p:spPr bwMode="auto">
          <a:xfrm>
            <a:off x="7631913" y="4023115"/>
            <a:ext cx="2566219" cy="188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1D41D3-B918-49BE-A4AB-001A43454E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9491" r="32521" b="8540"/>
          <a:stretch/>
        </p:blipFill>
        <p:spPr>
          <a:xfrm>
            <a:off x="6263148" y="3265636"/>
            <a:ext cx="2566219" cy="1887793"/>
          </a:xfrm>
          <a:prstGeom prst="rect">
            <a:avLst/>
          </a:prstGeom>
        </p:spPr>
      </p:pic>
      <p:pic>
        <p:nvPicPr>
          <p:cNvPr id="5" name="Picture 4" descr="Resultado de imagem para medical visualization software">
            <a:extLst>
              <a:ext uri="{FF2B5EF4-FFF2-40B4-BE49-F238E27FC236}">
                <a16:creationId xmlns:a16="http://schemas.microsoft.com/office/drawing/2014/main" id="{28776BCD-8236-4EDE-98A7-954EB30C7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3" t="53057" r="6947" b="1959"/>
          <a:stretch/>
        </p:blipFill>
        <p:spPr bwMode="auto">
          <a:xfrm>
            <a:off x="8741917" y="3026750"/>
            <a:ext cx="1543665" cy="1179872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5D72EE3-E6C4-4EC5-A01F-5691B7A84762}"/>
              </a:ext>
            </a:extLst>
          </p:cNvPr>
          <p:cNvSpPr txBox="1"/>
          <p:nvPr/>
        </p:nvSpPr>
        <p:spPr>
          <a:xfrm>
            <a:off x="6235405" y="2889279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Design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A445C7-8DD5-4345-ADF3-A701B8106DDC}"/>
              </a:ext>
            </a:extLst>
          </p:cNvPr>
          <p:cNvSpPr txBox="1"/>
          <p:nvPr/>
        </p:nvSpPr>
        <p:spPr>
          <a:xfrm>
            <a:off x="9010874" y="2601767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Visualização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E60589D-A4EF-4C1B-B8ED-0949AB3A8BBD}"/>
              </a:ext>
            </a:extLst>
          </p:cNvPr>
          <p:cNvSpPr txBox="1"/>
          <p:nvPr/>
        </p:nvSpPr>
        <p:spPr>
          <a:xfrm>
            <a:off x="7565921" y="591090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424470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62CDE-D940-40B6-BB96-DB9CB0B7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8" y="1777461"/>
            <a:ext cx="9872134" cy="2604495"/>
          </a:xfrm>
        </p:spPr>
        <p:txBody>
          <a:bodyPr>
            <a:normAutofit/>
          </a:bodyPr>
          <a:lstStyle/>
          <a:p>
            <a:pPr algn="ctr"/>
            <a:r>
              <a:rPr lang="pt-BR" sz="3600" cap="small" dirty="0">
                <a:solidFill>
                  <a:schemeClr val="accent3"/>
                </a:solidFill>
              </a:rPr>
              <a:t>Computação gráfica</a:t>
            </a:r>
            <a:r>
              <a:rPr lang="pt-BR" sz="3600" cap="small" dirty="0"/>
              <a:t> é a </a:t>
            </a:r>
            <a:r>
              <a:rPr lang="pt-BR" sz="3600" cap="small" dirty="0">
                <a:solidFill>
                  <a:schemeClr val="accent1"/>
                </a:solidFill>
              </a:rPr>
              <a:t>ciência</a:t>
            </a:r>
            <a:r>
              <a:rPr lang="pt-BR" sz="3600" cap="small" dirty="0"/>
              <a:t> e </a:t>
            </a:r>
            <a:r>
              <a:rPr lang="pt-BR" sz="3600" cap="small" dirty="0">
                <a:solidFill>
                  <a:schemeClr val="accent1"/>
                </a:solidFill>
              </a:rPr>
              <a:t>arte</a:t>
            </a:r>
            <a:r>
              <a:rPr lang="pt-BR" sz="3600" cap="small" dirty="0"/>
              <a:t> da comunicação visual através de uma tela de computador e seus dispositivos de interação. 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D7933B-2DA2-4C64-91B3-21E2AE0C716A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155698" y="4808128"/>
            <a:ext cx="9872134" cy="594306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James </a:t>
            </a:r>
            <a:r>
              <a:rPr lang="pt-BR" dirty="0" err="1"/>
              <a:t>Foley</a:t>
            </a:r>
            <a:r>
              <a:rPr lang="pt-BR" dirty="0"/>
              <a:t>, </a:t>
            </a:r>
            <a:r>
              <a:rPr lang="pt-BR" dirty="0" err="1"/>
              <a:t>Andries</a:t>
            </a:r>
            <a:r>
              <a:rPr lang="pt-BR" dirty="0"/>
              <a:t> van </a:t>
            </a:r>
            <a:r>
              <a:rPr lang="pt-BR" dirty="0" err="1"/>
              <a:t>Dam</a:t>
            </a:r>
            <a:r>
              <a:rPr lang="pt-BR" dirty="0"/>
              <a:t>, Steven </a:t>
            </a:r>
            <a:r>
              <a:rPr lang="pt-BR" dirty="0" err="1"/>
              <a:t>Feiner</a:t>
            </a:r>
            <a:r>
              <a:rPr lang="pt-BR" dirty="0"/>
              <a:t>, John F. Hughes,</a:t>
            </a:r>
            <a:br>
              <a:rPr lang="pt-BR" dirty="0"/>
            </a:br>
            <a:r>
              <a:rPr lang="pt-BR" dirty="0"/>
              <a:t>Morgan </a:t>
            </a:r>
            <a:r>
              <a:rPr lang="pt-BR" dirty="0" err="1"/>
              <a:t>McGuire</a:t>
            </a:r>
            <a:r>
              <a:rPr lang="pt-BR" dirty="0"/>
              <a:t>, David </a:t>
            </a:r>
            <a:r>
              <a:rPr lang="pt-BR" dirty="0" err="1"/>
              <a:t>Sklar</a:t>
            </a:r>
            <a:r>
              <a:rPr lang="pt-BR" dirty="0"/>
              <a:t>, e Kurt </a:t>
            </a:r>
            <a:r>
              <a:rPr lang="pt-BR" dirty="0" err="1"/>
              <a:t>Akeley</a:t>
            </a:r>
            <a:endParaRPr lang="pt-BR" dirty="0"/>
          </a:p>
          <a:p>
            <a:pPr algn="ctr"/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629390-6754-4AD1-8B4C-D62D2002F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0234" y="4120729"/>
            <a:ext cx="10151532" cy="679871"/>
          </a:xfrm>
        </p:spPr>
        <p:txBody>
          <a:bodyPr/>
          <a:lstStyle/>
          <a:p>
            <a:pPr algn="ctr"/>
            <a:r>
              <a:rPr lang="pt-BR" dirty="0"/>
              <a:t>- Computer </a:t>
            </a:r>
            <a:r>
              <a:rPr lang="pt-BR" dirty="0" err="1"/>
              <a:t>Graphics</a:t>
            </a:r>
            <a:r>
              <a:rPr lang="pt-BR" dirty="0"/>
              <a:t>: </a:t>
            </a:r>
            <a:r>
              <a:rPr lang="pt-BR" dirty="0" err="1"/>
              <a:t>Principles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Practice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7BA515B-F837-4BBC-A4DF-067E03C2BC71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O Que É?</a:t>
            </a:r>
          </a:p>
        </p:txBody>
      </p:sp>
    </p:spTree>
    <p:extLst>
      <p:ext uri="{BB962C8B-B14F-4D97-AF65-F5344CB8AC3E}">
        <p14:creationId xmlns:p14="http://schemas.microsoft.com/office/powerpoint/2010/main" val="2767762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AD667-3B20-417D-9BFF-9A1D2DB0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1C1EA6-D22F-4B2F-B02F-C2F464CAE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CAD/CAM</a:t>
            </a:r>
          </a:p>
          <a:p>
            <a:r>
              <a:rPr lang="pt-BR" dirty="0"/>
              <a:t>VLSI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052" name="Picture 4" descr="Resultado de imagem para cad/cam software">
            <a:extLst>
              <a:ext uri="{FF2B5EF4-FFF2-40B4-BE49-F238E27FC236}">
                <a16:creationId xmlns:a16="http://schemas.microsoft.com/office/drawing/2014/main" id="{93FC0F47-DE65-430F-8806-E7FDB9AB8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/>
          <a:stretch/>
        </p:blipFill>
        <p:spPr bwMode="auto">
          <a:xfrm>
            <a:off x="3991897" y="1846588"/>
            <a:ext cx="7140198" cy="376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vlsi software">
            <a:extLst>
              <a:ext uri="{FF2B5EF4-FFF2-40B4-BE49-F238E27FC236}">
                <a16:creationId xmlns:a16="http://schemas.microsoft.com/office/drawing/2014/main" id="{2087CB32-A2ED-49DD-975D-2D3B6553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917" y="3120263"/>
            <a:ext cx="25717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782AC1-53B5-42B0-B08A-69E5CA5FC5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9491" r="32521" b="8540"/>
          <a:stretch/>
        </p:blipFill>
        <p:spPr>
          <a:xfrm>
            <a:off x="809096" y="4330892"/>
            <a:ext cx="2566219" cy="188779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90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BA36D-E9BB-4C80-9982-FEE93440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A653B-4B24-4E9D-8460-4B2720FA6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Imagens Médicas </a:t>
            </a:r>
          </a:p>
          <a:p>
            <a:r>
              <a:rPr lang="pt-BR" dirty="0"/>
              <a:t>Mapas e GPS</a:t>
            </a:r>
          </a:p>
          <a:p>
            <a:r>
              <a:rPr lang="pt-BR" dirty="0"/>
              <a:t>Estatísticas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DEC0C8-ACD5-43DB-9A6B-FFE1D0FCF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1924" y="1969477"/>
            <a:ext cx="5732207" cy="3643539"/>
          </a:xfrm>
          <a:prstGeom prst="rect">
            <a:avLst/>
          </a:prstGeom>
        </p:spPr>
      </p:pic>
      <p:pic>
        <p:nvPicPr>
          <p:cNvPr id="1026" name="Picture 2" descr="Resultado de imagem para medical images">
            <a:extLst>
              <a:ext uri="{FF2B5EF4-FFF2-40B4-BE49-F238E27FC236}">
                <a16:creationId xmlns:a16="http://schemas.microsoft.com/office/drawing/2014/main" id="{9547FA0F-26A4-4C8A-B844-5641F6E8B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7552" y="2983599"/>
            <a:ext cx="4220100" cy="294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data visualization">
            <a:extLst>
              <a:ext uri="{FF2B5EF4-FFF2-40B4-BE49-F238E27FC236}">
                <a16:creationId xmlns:a16="http://schemas.microsoft.com/office/drawing/2014/main" id="{64F3E3C9-99C8-4B8F-8857-98D4BBB0B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889" y="3815409"/>
            <a:ext cx="3657150" cy="240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994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5F9A3-E6FB-4A0A-BD5C-8C634DD5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pt-BR" dirty="0"/>
              <a:t>Simulação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6FC175-317C-49C8-B22C-5980CB881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pt-BR" dirty="0"/>
              <a:t>Simuladores de Voo</a:t>
            </a:r>
          </a:p>
          <a:p>
            <a:r>
              <a:rPr lang="pt-BR" dirty="0"/>
              <a:t>Realidade Virtual</a:t>
            </a:r>
          </a:p>
        </p:txBody>
      </p:sp>
      <p:pic>
        <p:nvPicPr>
          <p:cNvPr id="3074" name="Picture 2" descr="Resultado de imagem para virtual reality">
            <a:extLst>
              <a:ext uri="{FF2B5EF4-FFF2-40B4-BE49-F238E27FC236}">
                <a16:creationId xmlns:a16="http://schemas.microsoft.com/office/drawing/2014/main" id="{978FFC6A-1638-4B95-8D2C-EB6599C6F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18951" y="2483165"/>
            <a:ext cx="6049124" cy="38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flight simulator">
            <a:extLst>
              <a:ext uri="{FF2B5EF4-FFF2-40B4-BE49-F238E27FC236}">
                <a16:creationId xmlns:a16="http://schemas.microsoft.com/office/drawing/2014/main" id="{FD7E2947-5C8A-4541-956A-A481F7ED6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06" y="3600451"/>
            <a:ext cx="4133090" cy="27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76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5F9A3-E6FB-4A0A-BD5C-8C634DD5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pt-BR" dirty="0"/>
              <a:t>Animação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6FC175-317C-49C8-B22C-5980CB881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pt-BR" dirty="0"/>
              <a:t>Jogos</a:t>
            </a:r>
          </a:p>
          <a:p>
            <a:r>
              <a:rPr lang="pt-BR" dirty="0"/>
              <a:t>Filmes</a:t>
            </a:r>
          </a:p>
          <a:p>
            <a:r>
              <a:rPr lang="pt-BR" dirty="0"/>
              <a:t>Animações</a:t>
            </a:r>
          </a:p>
        </p:txBody>
      </p:sp>
      <p:pic>
        <p:nvPicPr>
          <p:cNvPr id="3090" name="Picture 18" descr="Resultado de imagem para cars animation disney">
            <a:extLst>
              <a:ext uri="{FF2B5EF4-FFF2-40B4-BE49-F238E27FC236}">
                <a16:creationId xmlns:a16="http://schemas.microsoft.com/office/drawing/2014/main" id="{B1EC7618-B285-40FC-97FE-609EA26A7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8822" y="3697995"/>
            <a:ext cx="2677378" cy="161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m relacionada">
            <a:extLst>
              <a:ext uri="{FF2B5EF4-FFF2-40B4-BE49-F238E27FC236}">
                <a16:creationId xmlns:a16="http://schemas.microsoft.com/office/drawing/2014/main" id="{5BA6AF67-27A0-451F-AECE-BECFB0C1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37" y="4171950"/>
            <a:ext cx="3638640" cy="20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m relacionada">
            <a:extLst>
              <a:ext uri="{FF2B5EF4-FFF2-40B4-BE49-F238E27FC236}">
                <a16:creationId xmlns:a16="http://schemas.microsoft.com/office/drawing/2014/main" id="{F402A0F6-FDE8-4901-B95A-6A514370D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0314" y="3697995"/>
            <a:ext cx="3950228" cy="252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finding nemo">
            <a:extLst>
              <a:ext uri="{FF2B5EF4-FFF2-40B4-BE49-F238E27FC236}">
                <a16:creationId xmlns:a16="http://schemas.microsoft.com/office/drawing/2014/main" id="{2F6C18EB-0B4E-4181-B3CA-4D0BFAB9C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93163" y="1975905"/>
            <a:ext cx="2677378" cy="158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m relacionada">
            <a:extLst>
              <a:ext uri="{FF2B5EF4-FFF2-40B4-BE49-F238E27FC236}">
                <a16:creationId xmlns:a16="http://schemas.microsoft.com/office/drawing/2014/main" id="{A537DAA3-6D58-4E1B-8E39-62AC9113D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8822" y="1975905"/>
            <a:ext cx="2677378" cy="158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46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MacOS interface">
            <a:extLst>
              <a:ext uri="{FF2B5EF4-FFF2-40B4-BE49-F238E27FC236}">
                <a16:creationId xmlns:a16="http://schemas.microsoft.com/office/drawing/2014/main" id="{34CAC94A-FD85-473D-A67C-39E4D8F38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58" y="1625343"/>
            <a:ext cx="6320342" cy="395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A210EDB-EF3E-4C81-93F5-2A57553F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50DEB7-D343-489C-B3F8-AF6E5698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WIMP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DC22DC9-5ED9-4263-8015-F9E8E2CD8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1" y="2907786"/>
            <a:ext cx="5663717" cy="31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76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5D28A-8DCB-414A-8868-A801B235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C51D47-12AF-4067-89EB-B0877E7FF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>
                <a:solidFill>
                  <a:schemeClr val="accent3"/>
                </a:solidFill>
              </a:rPr>
              <a:t>Computação Gráfica</a:t>
            </a:r>
            <a:r>
              <a:rPr lang="pt-BR" dirty="0"/>
              <a:t> é uma área em </a:t>
            </a:r>
            <a:r>
              <a:rPr lang="pt-BR" dirty="0">
                <a:solidFill>
                  <a:schemeClr val="accent1"/>
                </a:solidFill>
              </a:rPr>
              <a:t>constante evolução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Centenas de artigos publicadas na </a:t>
            </a:r>
            <a:r>
              <a:rPr lang="pt-BR" b="1" dirty="0"/>
              <a:t>SIGGRAPH</a:t>
            </a:r>
            <a:r>
              <a:rPr lang="pt-BR" dirty="0"/>
              <a:t> todo ano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Academia e indústria trabalham juntas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Possui </a:t>
            </a:r>
            <a:r>
              <a:rPr lang="pt-BR" dirty="0">
                <a:solidFill>
                  <a:schemeClr val="accent3"/>
                </a:solidFill>
              </a:rPr>
              <a:t>aplicações</a:t>
            </a:r>
            <a:r>
              <a:rPr lang="pt-BR" dirty="0"/>
              <a:t> de </a:t>
            </a:r>
            <a:r>
              <a:rPr lang="pt-BR" dirty="0">
                <a:solidFill>
                  <a:schemeClr val="accent1"/>
                </a:solidFill>
              </a:rPr>
              <a:t>grande impacto </a:t>
            </a:r>
            <a:r>
              <a:rPr lang="pt-BR" dirty="0"/>
              <a:t>em diversas áreas:</a:t>
            </a:r>
            <a:br>
              <a:rPr lang="pt-BR" dirty="0"/>
            </a:br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EA83439-9836-41BC-BC53-D765AD10643C}"/>
              </a:ext>
            </a:extLst>
          </p:cNvPr>
          <p:cNvGrpSpPr/>
          <p:nvPr/>
        </p:nvGrpSpPr>
        <p:grpSpPr>
          <a:xfrm>
            <a:off x="685800" y="4689385"/>
            <a:ext cx="7506855" cy="1200330"/>
            <a:chOff x="685800" y="4790985"/>
            <a:chExt cx="7506855" cy="120033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C171882-DDBA-4FEB-A14B-93C239653B04}"/>
                </a:ext>
              </a:extLst>
            </p:cNvPr>
            <p:cNvSpPr/>
            <p:nvPr/>
          </p:nvSpPr>
          <p:spPr>
            <a:xfrm>
              <a:off x="4086225" y="4790986"/>
              <a:ext cx="410643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Engenharia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Arquitetura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Editoração Eletrônica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Interfaces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B4312042-F2A2-4F0F-B3B1-9C72FB4BB925}"/>
                </a:ext>
              </a:extLst>
            </p:cNvPr>
            <p:cNvSpPr/>
            <p:nvPr/>
          </p:nvSpPr>
          <p:spPr>
            <a:xfrm>
              <a:off x="685800" y="4790985"/>
              <a:ext cx="340042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Filmes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Televisão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Propaganda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Jogos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22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F69C4-2896-47D7-9659-285988CA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A7CDD-21AA-4C2B-9502-4177ECC20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Computação Gráfica é um campo de estudo </a:t>
            </a:r>
            <a:r>
              <a:rPr lang="pt-BR" dirty="0">
                <a:solidFill>
                  <a:schemeClr val="accent3"/>
                </a:solidFill>
              </a:rPr>
              <a:t>interdisciplinar</a:t>
            </a:r>
          </a:p>
          <a:p>
            <a:r>
              <a:rPr lang="pt-BR" dirty="0"/>
              <a:t>As seguintes </a:t>
            </a:r>
            <a:r>
              <a:rPr lang="pt-BR" dirty="0">
                <a:solidFill>
                  <a:schemeClr val="accent3"/>
                </a:solidFill>
              </a:rPr>
              <a:t>áreas</a:t>
            </a:r>
            <a:r>
              <a:rPr lang="pt-BR" dirty="0"/>
              <a:t> têm um </a:t>
            </a:r>
            <a:br>
              <a:rPr lang="pt-BR" dirty="0"/>
            </a:br>
            <a:r>
              <a:rPr lang="pt-BR" dirty="0">
                <a:solidFill>
                  <a:schemeClr val="accent1"/>
                </a:solidFill>
              </a:rPr>
              <a:t>papel importante</a:t>
            </a:r>
            <a:r>
              <a:rPr lang="pt-BR" dirty="0"/>
              <a:t>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Física</a:t>
            </a:r>
          </a:p>
          <a:p>
            <a:pPr lvl="1"/>
            <a:r>
              <a:rPr lang="pt-BR" dirty="0"/>
              <a:t>Matemática</a:t>
            </a:r>
          </a:p>
          <a:p>
            <a:pPr lvl="1"/>
            <a:r>
              <a:rPr lang="pt-BR" dirty="0"/>
              <a:t>Percepção Humana</a:t>
            </a:r>
          </a:p>
          <a:p>
            <a:pPr lvl="1"/>
            <a:r>
              <a:rPr lang="pt-BR" dirty="0"/>
              <a:t>Engenharia e Computação</a:t>
            </a:r>
          </a:p>
          <a:p>
            <a:pPr lvl="1"/>
            <a:r>
              <a:rPr lang="pt-BR" dirty="0"/>
              <a:t>Interação Homem-Máquina</a:t>
            </a:r>
          </a:p>
          <a:p>
            <a:pPr lvl="1"/>
            <a:r>
              <a:rPr lang="pt-BR" dirty="0"/>
              <a:t>Design Gráfico</a:t>
            </a:r>
          </a:p>
          <a:p>
            <a:pPr lvl="1"/>
            <a:r>
              <a:rPr lang="pt-BR" dirty="0"/>
              <a:t>Arte</a:t>
            </a:r>
          </a:p>
        </p:txBody>
      </p:sp>
      <p:pic>
        <p:nvPicPr>
          <p:cNvPr id="3074" name="Picture 2" descr="Resultado de imagem para physics math art design engineering">
            <a:extLst>
              <a:ext uri="{FF2B5EF4-FFF2-40B4-BE49-F238E27FC236}">
                <a16:creationId xmlns:a16="http://schemas.microsoft.com/office/drawing/2014/main" id="{4BD5331A-8AC0-40F4-8D8A-7A499BEBC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6144" y="3051635"/>
            <a:ext cx="4664365" cy="28558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6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7BB934-AAE1-43AF-884A-807BB0178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Academia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90E076-5869-4FE4-B65E-E9E0CCDA4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978294"/>
            <a:ext cx="5308600" cy="3086019"/>
          </a:xfrm>
        </p:spPr>
        <p:txBody>
          <a:bodyPr>
            <a:normAutofit/>
          </a:bodyPr>
          <a:lstStyle/>
          <a:p>
            <a:r>
              <a:rPr lang="pt-BR" dirty="0"/>
              <a:t>A conferência </a:t>
            </a:r>
            <a:r>
              <a:rPr lang="pt-BR" dirty="0">
                <a:solidFill>
                  <a:schemeClr val="accent3"/>
                </a:solidFill>
              </a:rPr>
              <a:t>SIGGRAPH</a:t>
            </a:r>
            <a:r>
              <a:rPr lang="pt-BR" dirty="0"/>
              <a:t>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Special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Interest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Group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on Computer 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Graphics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  <a:r>
              <a:rPr lang="pt-BR" dirty="0"/>
              <a:t> reúne os resultados das pesquisas mais recentes na área</a:t>
            </a:r>
          </a:p>
          <a:p>
            <a:endParaRPr lang="pt-BR" dirty="0"/>
          </a:p>
          <a:p>
            <a:r>
              <a:rPr lang="pt-BR" dirty="0"/>
              <a:t>A conferência é organizada anualmente pela </a:t>
            </a:r>
            <a:r>
              <a:rPr lang="pt-BR" dirty="0">
                <a:solidFill>
                  <a:schemeClr val="accent1"/>
                </a:solidFill>
              </a:rPr>
              <a:t>ACM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Association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for 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Computing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Machinery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BAA357C-FCB0-4D32-A191-6D63AD111F28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O Que É?</a:t>
            </a:r>
            <a:endParaRPr lang="pt-BR" dirty="0"/>
          </a:p>
        </p:txBody>
      </p:sp>
      <p:pic>
        <p:nvPicPr>
          <p:cNvPr id="1026" name="Picture 2" descr="SIGGRAPH 2019 concluded with the highest attendance since 2013">
            <a:extLst>
              <a:ext uri="{FF2B5EF4-FFF2-40B4-BE49-F238E27FC236}">
                <a16:creationId xmlns:a16="http://schemas.microsoft.com/office/drawing/2014/main" id="{413598F3-2E1B-4346-806A-D4B5A69E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99" y="2057401"/>
            <a:ext cx="5102847" cy="339950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chemeClr val="bg1">
                <a:lumMod val="75000"/>
                <a:lumOff val="2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C4FF0B0-4620-4539-A0B7-660507AE20BE}"/>
              </a:ext>
            </a:extLst>
          </p:cNvPr>
          <p:cNvSpPr txBox="1"/>
          <p:nvPr/>
        </p:nvSpPr>
        <p:spPr>
          <a:xfrm>
            <a:off x="6294499" y="5539629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SIGGRAPH 2019</a:t>
            </a:r>
            <a:br>
              <a:rPr lang="pt-BR" sz="1600" dirty="0"/>
            </a:br>
            <a:r>
              <a:rPr lang="pt-BR" sz="1200" dirty="0">
                <a:solidFill>
                  <a:schemeClr val="tx1">
                    <a:lumMod val="65000"/>
                  </a:schemeClr>
                </a:solidFill>
              </a:rPr>
              <a:t>18.700 participantes de 79 países</a:t>
            </a:r>
            <a:endParaRPr lang="pt-BR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69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7BB934-AAE1-43AF-884A-807BB0178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Indústria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90E076-5869-4FE4-B65E-E9E0CCDA4D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A computação gráfica é também uma indústria com </a:t>
            </a:r>
            <a:r>
              <a:rPr lang="pt-BR" dirty="0">
                <a:solidFill>
                  <a:schemeClr val="accent3"/>
                </a:solidFill>
              </a:rPr>
              <a:t>enorme impacto nas áreas</a:t>
            </a:r>
            <a:r>
              <a:rPr lang="pt-BR" dirty="0"/>
              <a:t> de: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Filmes</a:t>
            </a:r>
          </a:p>
          <a:p>
            <a:pPr lvl="1"/>
            <a:r>
              <a:rPr lang="pt-BR" dirty="0"/>
              <a:t>Televisão</a:t>
            </a:r>
          </a:p>
          <a:p>
            <a:pPr lvl="1"/>
            <a:r>
              <a:rPr lang="pt-BR" dirty="0"/>
              <a:t>Propaganda</a:t>
            </a:r>
          </a:p>
          <a:p>
            <a:pPr lvl="1"/>
            <a:r>
              <a:rPr lang="pt-BR" dirty="0"/>
              <a:t>Jogos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5833C89-7366-47EF-A627-52B02D385517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O Que É?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1D0DB8-F0F3-464F-B080-0DDACAFC8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9372" y="2057401"/>
            <a:ext cx="2882284" cy="186575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EEE19A1-499F-470B-8E14-EAF2DA1621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962" y="4131652"/>
            <a:ext cx="3173655" cy="1785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21E59CF-69CC-4AAC-8646-F29CF2C19DEF}"/>
              </a:ext>
            </a:extLst>
          </p:cNvPr>
          <p:cNvSpPr txBox="1"/>
          <p:nvPr/>
        </p:nvSpPr>
        <p:spPr>
          <a:xfrm>
            <a:off x="6442796" y="4023542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</a:rPr>
              <a:t>Ratatouille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B7EA40-6E47-4647-B657-E52FE84C6A9E}"/>
              </a:ext>
            </a:extLst>
          </p:cNvPr>
          <p:cNvSpPr txBox="1"/>
          <p:nvPr/>
        </p:nvSpPr>
        <p:spPr>
          <a:xfrm>
            <a:off x="8282962" y="6005416"/>
            <a:ext cx="2047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</a:rPr>
              <a:t>Red</a:t>
            </a:r>
            <a:r>
              <a:rPr lang="pt-BR" sz="1200" dirty="0">
                <a:solidFill>
                  <a:schemeClr val="tx2"/>
                </a:solidFill>
              </a:rPr>
              <a:t> Dead Redemption 2</a:t>
            </a:r>
          </a:p>
        </p:txBody>
      </p:sp>
      <p:pic>
        <p:nvPicPr>
          <p:cNvPr id="2050" name="Picture 2" descr="Resultado de imagem para assolan mascote 3d animation">
            <a:extLst>
              <a:ext uri="{FF2B5EF4-FFF2-40B4-BE49-F238E27FC236}">
                <a16:creationId xmlns:a16="http://schemas.microsoft.com/office/drawing/2014/main" id="{9DF76C90-D72A-48C4-91B4-DA6505B1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89" y="1638144"/>
            <a:ext cx="1824128" cy="23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nfl nbc live">
            <a:extLst>
              <a:ext uri="{FF2B5EF4-FFF2-40B4-BE49-F238E27FC236}">
                <a16:creationId xmlns:a16="http://schemas.microsoft.com/office/drawing/2014/main" id="{75807BB0-1E32-4EDE-A92C-61599AF9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19" y="4431704"/>
            <a:ext cx="3930004" cy="188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5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AC8C9-56DE-40B7-AC41-48F6BBFD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2718-A58A-4029-990F-27252099A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primeiro </a:t>
            </a:r>
            <a:r>
              <a:rPr lang="pt-BR" dirty="0">
                <a:solidFill>
                  <a:schemeClr val="accent3"/>
                </a:solidFill>
              </a:rPr>
              <a:t>tubo de raio catódico</a:t>
            </a:r>
            <a:r>
              <a:rPr lang="pt-BR" dirty="0"/>
              <a:t>, conhecido como </a:t>
            </a:r>
            <a:r>
              <a:rPr lang="pt-BR" dirty="0">
                <a:solidFill>
                  <a:schemeClr val="accent1"/>
                </a:solidFill>
              </a:rPr>
              <a:t>“Braun Tube”</a:t>
            </a:r>
            <a:r>
              <a:rPr lang="pt-BR" dirty="0"/>
              <a:t>, foi inventado em 1897 pelo físico alemão Ferdinand Braun.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6BC5DE-0F4F-4E8C-A79D-5607E9A3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54" y="3320052"/>
            <a:ext cx="1388601" cy="19054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D6B0CFD-7D64-4D6C-81AC-87D4D99A1594}"/>
              </a:ext>
            </a:extLst>
          </p:cNvPr>
          <p:cNvSpPr/>
          <p:nvPr/>
        </p:nvSpPr>
        <p:spPr>
          <a:xfrm>
            <a:off x="8999994" y="5373777"/>
            <a:ext cx="19707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Ferdinand Braun ganhou o Nobel de Física em 1909 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D1F33BD0-0274-4281-9B26-BB1AE3EC8AF4}"/>
              </a:ext>
            </a:extLst>
          </p:cNvPr>
          <p:cNvGrpSpPr/>
          <p:nvPr/>
        </p:nvGrpSpPr>
        <p:grpSpPr>
          <a:xfrm>
            <a:off x="1525579" y="3341681"/>
            <a:ext cx="6659961" cy="2877003"/>
            <a:chOff x="1295291" y="3341681"/>
            <a:chExt cx="6890250" cy="2877003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582F3B8-3684-4D33-A1F3-0548D739F229}"/>
                </a:ext>
              </a:extLst>
            </p:cNvPr>
            <p:cNvSpPr/>
            <p:nvPr/>
          </p:nvSpPr>
          <p:spPr>
            <a:xfrm>
              <a:off x="6931819" y="3962741"/>
              <a:ext cx="67032" cy="69808"/>
            </a:xfrm>
            <a:prstGeom prst="ellipse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CD4E051E-A5E9-4665-9222-6199BB2BDE4B}"/>
                </a:ext>
              </a:extLst>
            </p:cNvPr>
            <p:cNvCxnSpPr/>
            <p:nvPr/>
          </p:nvCxnSpPr>
          <p:spPr>
            <a:xfrm flipH="1">
              <a:off x="5067055" y="3366892"/>
              <a:ext cx="1706315" cy="83207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B5F0DDDE-EF60-4E78-BCDB-CC2F826734FC}"/>
                </a:ext>
              </a:extLst>
            </p:cNvPr>
            <p:cNvCxnSpPr/>
            <p:nvPr/>
          </p:nvCxnSpPr>
          <p:spPr>
            <a:xfrm flipH="1" flipV="1">
              <a:off x="5121224" y="5327202"/>
              <a:ext cx="1618714" cy="8632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05502FAD-743F-4CF5-851B-0F4BE2E93B98}"/>
                </a:ext>
              </a:extLst>
            </p:cNvPr>
            <p:cNvCxnSpPr/>
            <p:nvPr/>
          </p:nvCxnSpPr>
          <p:spPr>
            <a:xfrm flipH="1">
              <a:off x="1302329" y="4198965"/>
              <a:ext cx="376472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64E8AA21-77C9-4FEB-BD28-43F2684B9CD0}"/>
                </a:ext>
              </a:extLst>
            </p:cNvPr>
            <p:cNvCxnSpPr/>
            <p:nvPr/>
          </p:nvCxnSpPr>
          <p:spPr>
            <a:xfrm>
              <a:off x="1305984" y="4198965"/>
              <a:ext cx="0" cy="112823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52BDD69D-5C4C-4A25-AE34-C28190D6A48E}"/>
                </a:ext>
              </a:extLst>
            </p:cNvPr>
            <p:cNvCxnSpPr/>
            <p:nvPr/>
          </p:nvCxnSpPr>
          <p:spPr>
            <a:xfrm>
              <a:off x="1302329" y="5327202"/>
              <a:ext cx="381889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E96122D-8CB4-40D6-BFD5-9BF508EBFD5D}"/>
                </a:ext>
              </a:extLst>
            </p:cNvPr>
            <p:cNvSpPr/>
            <p:nvPr/>
          </p:nvSpPr>
          <p:spPr>
            <a:xfrm>
              <a:off x="3929136" y="3801589"/>
              <a:ext cx="1002450" cy="322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Defletores</a:t>
              </a:r>
              <a:endParaRPr lang="pt-BR" sz="600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CD3A7AC6-6025-4494-A82A-A20A6E3DE929}"/>
                </a:ext>
              </a:extLst>
            </p:cNvPr>
            <p:cNvSpPr/>
            <p:nvPr/>
          </p:nvSpPr>
          <p:spPr>
            <a:xfrm>
              <a:off x="1309641" y="4624929"/>
              <a:ext cx="690266" cy="25023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olchete Direito 21">
              <a:extLst>
                <a:ext uri="{FF2B5EF4-FFF2-40B4-BE49-F238E27FC236}">
                  <a16:creationId xmlns:a16="http://schemas.microsoft.com/office/drawing/2014/main" id="{122E49BD-820F-455F-B156-1BA632FE32E0}"/>
                </a:ext>
              </a:extLst>
            </p:cNvPr>
            <p:cNvSpPr/>
            <p:nvPr/>
          </p:nvSpPr>
          <p:spPr>
            <a:xfrm rot="16200000">
              <a:off x="3430370" y="4324360"/>
              <a:ext cx="95571" cy="577423"/>
            </a:xfrm>
            <a:prstGeom prst="rightBracke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3ECB023-9559-4668-BDD0-00D615244563}"/>
                </a:ext>
              </a:extLst>
            </p:cNvPr>
            <p:cNvSpPr txBox="1"/>
            <p:nvPr/>
          </p:nvSpPr>
          <p:spPr>
            <a:xfrm>
              <a:off x="1295291" y="4613308"/>
              <a:ext cx="795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/>
                <a:t>Catodo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324FDD0-C424-4EA8-880D-9610DD0DA4D0}"/>
                </a:ext>
              </a:extLst>
            </p:cNvPr>
            <p:cNvSpPr txBox="1"/>
            <p:nvPr/>
          </p:nvSpPr>
          <p:spPr>
            <a:xfrm>
              <a:off x="2321458" y="4274334"/>
              <a:ext cx="657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Anodo</a:t>
              </a: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80F52AE-1B6C-48B5-B7FA-B5C8A455F53D}"/>
                </a:ext>
              </a:extLst>
            </p:cNvPr>
            <p:cNvSpPr/>
            <p:nvPr/>
          </p:nvSpPr>
          <p:spPr>
            <a:xfrm>
              <a:off x="1999907" y="3994862"/>
              <a:ext cx="4985153" cy="788035"/>
            </a:xfrm>
            <a:custGeom>
              <a:avLst/>
              <a:gdLst>
                <a:gd name="connsiteX0" fmla="*/ 0 w 3483696"/>
                <a:gd name="connsiteY0" fmla="*/ 499273 h 560571"/>
                <a:gd name="connsiteX1" fmla="*/ 2013924 w 3483696"/>
                <a:gd name="connsiteY1" fmla="*/ 516103 h 560571"/>
                <a:gd name="connsiteX2" fmla="*/ 3483696 w 3483696"/>
                <a:gd name="connsiteY2" fmla="*/ 0 h 560571"/>
                <a:gd name="connsiteX3" fmla="*/ 3483696 w 3483696"/>
                <a:gd name="connsiteY3" fmla="*/ 0 h 560571"/>
                <a:gd name="connsiteX0" fmla="*/ 0 w 3483696"/>
                <a:gd name="connsiteY0" fmla="*/ 499273 h 524743"/>
                <a:gd name="connsiteX1" fmla="*/ 2013924 w 3483696"/>
                <a:gd name="connsiteY1" fmla="*/ 516103 h 524743"/>
                <a:gd name="connsiteX2" fmla="*/ 3483696 w 3483696"/>
                <a:gd name="connsiteY2" fmla="*/ 0 h 524743"/>
                <a:gd name="connsiteX3" fmla="*/ 3483696 w 3483696"/>
                <a:gd name="connsiteY3" fmla="*/ 0 h 524743"/>
                <a:gd name="connsiteX0" fmla="*/ 0 w 3483696"/>
                <a:gd name="connsiteY0" fmla="*/ 499273 h 516175"/>
                <a:gd name="connsiteX1" fmla="*/ 2013924 w 3483696"/>
                <a:gd name="connsiteY1" fmla="*/ 516103 h 516175"/>
                <a:gd name="connsiteX2" fmla="*/ 3483696 w 3483696"/>
                <a:gd name="connsiteY2" fmla="*/ 0 h 516175"/>
                <a:gd name="connsiteX3" fmla="*/ 3483696 w 3483696"/>
                <a:gd name="connsiteY3" fmla="*/ 0 h 516175"/>
                <a:gd name="connsiteX0" fmla="*/ 0 w 3483696"/>
                <a:gd name="connsiteY0" fmla="*/ 499273 h 516103"/>
                <a:gd name="connsiteX1" fmla="*/ 2013924 w 3483696"/>
                <a:gd name="connsiteY1" fmla="*/ 516103 h 516103"/>
                <a:gd name="connsiteX2" fmla="*/ 3483696 w 3483696"/>
                <a:gd name="connsiteY2" fmla="*/ 0 h 516103"/>
                <a:gd name="connsiteX3" fmla="*/ 3483696 w 3483696"/>
                <a:gd name="connsiteY3" fmla="*/ 0 h 516103"/>
                <a:gd name="connsiteX0" fmla="*/ 0 w 3483696"/>
                <a:gd name="connsiteY0" fmla="*/ 499273 h 516103"/>
                <a:gd name="connsiteX1" fmla="*/ 2013924 w 3483696"/>
                <a:gd name="connsiteY1" fmla="*/ 516103 h 516103"/>
                <a:gd name="connsiteX2" fmla="*/ 3483696 w 3483696"/>
                <a:gd name="connsiteY2" fmla="*/ 0 h 516103"/>
                <a:gd name="connsiteX3" fmla="*/ 3483696 w 3483696"/>
                <a:gd name="connsiteY3" fmla="*/ 0 h 5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3696" h="516103">
                  <a:moveTo>
                    <a:pt x="0" y="499273"/>
                  </a:moveTo>
                  <a:cubicBezTo>
                    <a:pt x="676624" y="515515"/>
                    <a:pt x="1342616" y="510493"/>
                    <a:pt x="2013924" y="516103"/>
                  </a:cubicBezTo>
                  <a:cubicBezTo>
                    <a:pt x="2621121" y="507318"/>
                    <a:pt x="3483696" y="0"/>
                    <a:pt x="3483696" y="0"/>
                  </a:cubicBezTo>
                  <a:lnTo>
                    <a:pt x="3483696" y="0"/>
                  </a:lnTo>
                </a:path>
              </a:pathLst>
            </a:cu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olchete Direito 27">
              <a:extLst>
                <a:ext uri="{FF2B5EF4-FFF2-40B4-BE49-F238E27FC236}">
                  <a16:creationId xmlns:a16="http://schemas.microsoft.com/office/drawing/2014/main" id="{6E2C7225-2DB5-4402-B727-B5EE34AFBF3F}"/>
                </a:ext>
              </a:extLst>
            </p:cNvPr>
            <p:cNvSpPr/>
            <p:nvPr/>
          </p:nvSpPr>
          <p:spPr>
            <a:xfrm rot="5400000">
              <a:off x="3430370" y="4649422"/>
              <a:ext cx="95571" cy="577423"/>
            </a:xfrm>
            <a:prstGeom prst="rightBracke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F8DF412-E8C2-435A-8C36-D027C04F2ED3}"/>
                </a:ext>
              </a:extLst>
            </p:cNvPr>
            <p:cNvSpPr txBox="1"/>
            <p:nvPr/>
          </p:nvSpPr>
          <p:spPr>
            <a:xfrm>
              <a:off x="3143504" y="4278639"/>
              <a:ext cx="657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Anodo</a:t>
              </a:r>
            </a:p>
          </p:txBody>
        </p:sp>
        <p:sp>
          <p:nvSpPr>
            <p:cNvPr id="30" name="Colchete Direito 29">
              <a:extLst>
                <a:ext uri="{FF2B5EF4-FFF2-40B4-BE49-F238E27FC236}">
                  <a16:creationId xmlns:a16="http://schemas.microsoft.com/office/drawing/2014/main" id="{9284FE95-95AC-46C4-8DDF-20FBDCF2CEE2}"/>
                </a:ext>
              </a:extLst>
            </p:cNvPr>
            <p:cNvSpPr/>
            <p:nvPr/>
          </p:nvSpPr>
          <p:spPr>
            <a:xfrm rot="16200000">
              <a:off x="2596292" y="4324360"/>
              <a:ext cx="95571" cy="577423"/>
            </a:xfrm>
            <a:prstGeom prst="rightBracke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Colchete Direito 30">
              <a:extLst>
                <a:ext uri="{FF2B5EF4-FFF2-40B4-BE49-F238E27FC236}">
                  <a16:creationId xmlns:a16="http://schemas.microsoft.com/office/drawing/2014/main" id="{5D1E0000-6D1B-4689-B364-83AC5F717982}"/>
                </a:ext>
              </a:extLst>
            </p:cNvPr>
            <p:cNvSpPr/>
            <p:nvPr/>
          </p:nvSpPr>
          <p:spPr>
            <a:xfrm rot="5400000">
              <a:off x="2596292" y="4649422"/>
              <a:ext cx="95571" cy="577423"/>
            </a:xfrm>
            <a:prstGeom prst="rightBracke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7987030B-11DB-4C70-83E1-0004C41566CF}"/>
                </a:ext>
              </a:extLst>
            </p:cNvPr>
            <p:cNvSpPr txBox="1"/>
            <p:nvPr/>
          </p:nvSpPr>
          <p:spPr>
            <a:xfrm>
              <a:off x="3835244" y="4488963"/>
              <a:ext cx="13163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Feixe de Elétrons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6A61321-E682-4E85-9EDF-B4278178BF28}"/>
                </a:ext>
              </a:extLst>
            </p:cNvPr>
            <p:cNvSpPr txBox="1"/>
            <p:nvPr/>
          </p:nvSpPr>
          <p:spPr>
            <a:xfrm>
              <a:off x="6965334" y="3397211"/>
              <a:ext cx="1220207" cy="507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Superfície </a:t>
              </a:r>
            </a:p>
            <a:p>
              <a:pPr algn="ctr"/>
              <a:r>
                <a:rPr lang="pt-BR" sz="1200" dirty="0"/>
                <a:t>Fosforescente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C68E1444-9594-4062-BD85-F2DE940BCAE4}"/>
                </a:ext>
              </a:extLst>
            </p:cNvPr>
            <p:cNvSpPr txBox="1"/>
            <p:nvPr/>
          </p:nvSpPr>
          <p:spPr>
            <a:xfrm>
              <a:off x="2370582" y="4976170"/>
              <a:ext cx="5525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Foca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4752E0DD-B063-4253-B7A0-C2D2252BFBBE}"/>
                </a:ext>
              </a:extLst>
            </p:cNvPr>
            <p:cNvSpPr txBox="1"/>
            <p:nvPr/>
          </p:nvSpPr>
          <p:spPr>
            <a:xfrm>
              <a:off x="3113311" y="4976170"/>
              <a:ext cx="7296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Acelera</a:t>
              </a: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1AE0C3EC-C3D7-4B58-9EE9-F5A93D3D3F90}"/>
                </a:ext>
              </a:extLst>
            </p:cNvPr>
            <p:cNvSpPr/>
            <p:nvPr/>
          </p:nvSpPr>
          <p:spPr>
            <a:xfrm>
              <a:off x="3926124" y="5398856"/>
              <a:ext cx="1002450" cy="322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Defletores</a:t>
              </a:r>
              <a:endParaRPr lang="pt-BR" sz="600" dirty="0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FDA70039-9C3B-487D-B555-C088E4E7F821}"/>
                </a:ext>
              </a:extLst>
            </p:cNvPr>
            <p:cNvSpPr/>
            <p:nvPr/>
          </p:nvSpPr>
          <p:spPr>
            <a:xfrm>
              <a:off x="6340445" y="3341681"/>
              <a:ext cx="690652" cy="2877003"/>
            </a:xfrm>
            <a:prstGeom prst="arc">
              <a:avLst>
                <a:gd name="adj1" fmla="val 16346031"/>
                <a:gd name="adj2" fmla="val 5275928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9198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AC8C9-56DE-40B7-AC41-48F6BBFD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2718-A58A-4029-990F-27252099A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computação gráfica </a:t>
            </a:r>
            <a:r>
              <a:rPr lang="pt-BR" dirty="0">
                <a:solidFill>
                  <a:schemeClr val="accent3"/>
                </a:solidFill>
              </a:rPr>
              <a:t>permaneceu praticamente desconhecida</a:t>
            </a:r>
            <a:r>
              <a:rPr lang="pt-BR" dirty="0"/>
              <a:t> como uma disciplina </a:t>
            </a:r>
            <a:r>
              <a:rPr lang="pt-BR" dirty="0">
                <a:solidFill>
                  <a:schemeClr val="accent1"/>
                </a:solidFill>
              </a:rPr>
              <a:t>até os anos 50. </a:t>
            </a:r>
            <a:r>
              <a:rPr lang="pt-BR" dirty="0"/>
              <a:t>Foi no período pós segunda guerra, </a:t>
            </a:r>
            <a:br>
              <a:rPr lang="pt-BR" dirty="0"/>
            </a:br>
            <a:r>
              <a:rPr lang="pt-BR" dirty="0"/>
              <a:t>que ela surgiu: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Em laboratórios de pesquisa das universidades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Nos esforços militares de desenvolvimento de</a:t>
            </a:r>
            <a:br>
              <a:rPr lang="pt-BR" dirty="0"/>
            </a:br>
            <a:endParaRPr lang="pt-BR" dirty="0"/>
          </a:p>
          <a:p>
            <a:pPr lvl="2"/>
            <a:r>
              <a:rPr lang="pt-BR" dirty="0"/>
              <a:t>Radares</a:t>
            </a:r>
          </a:p>
          <a:p>
            <a:pPr lvl="2"/>
            <a:r>
              <a:rPr lang="pt-BR" dirty="0"/>
              <a:t>Aviação</a:t>
            </a:r>
          </a:p>
          <a:p>
            <a:pPr lvl="2"/>
            <a:r>
              <a:rPr lang="pt-BR" dirty="0"/>
              <a:t>Foguetes</a:t>
            </a:r>
          </a:p>
        </p:txBody>
      </p:sp>
      <p:pic>
        <p:nvPicPr>
          <p:cNvPr id="2056" name="Picture 8" descr="A long-range radar antenna, known as ALTAIR, used to detect and track space objects in conjunction with ABM testing at the Ronald Reagan Test Site on Kwajalein Atoll.">
            <a:extLst>
              <a:ext uri="{FF2B5EF4-FFF2-40B4-BE49-F238E27FC236}">
                <a16:creationId xmlns:a16="http://schemas.microsoft.com/office/drawing/2014/main" id="{3BD1D284-BA19-4A3C-8734-B7A61244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3260982"/>
            <a:ext cx="2055378" cy="262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3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AC8C9-56DE-40B7-AC41-48F6BBFD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2718-A58A-4029-990F-27252099A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/>
                </a:solidFill>
              </a:rPr>
              <a:t>tubo de raio catódico</a:t>
            </a:r>
            <a:r>
              <a:rPr lang="pt-BR" dirty="0"/>
              <a:t> </a:t>
            </a:r>
            <a:r>
              <a:rPr lang="pt-BR" dirty="0">
                <a:solidFill>
                  <a:schemeClr val="accent1"/>
                </a:solidFill>
              </a:rPr>
              <a:t>deu origem </a:t>
            </a:r>
            <a:r>
              <a:rPr lang="pt-BR" dirty="0"/>
              <a:t>aos:</a:t>
            </a:r>
          </a:p>
          <a:p>
            <a:pPr lvl="1"/>
            <a:r>
              <a:rPr lang="pt-BR" dirty="0"/>
              <a:t>Osciloscópios</a:t>
            </a:r>
          </a:p>
          <a:p>
            <a:pPr lvl="1"/>
            <a:r>
              <a:rPr lang="pt-BR" dirty="0"/>
              <a:t>Painéis de controle militares</a:t>
            </a:r>
          </a:p>
          <a:p>
            <a:endParaRPr lang="pt-BR" dirty="0"/>
          </a:p>
          <a:p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E6A11FE-DB21-42E5-81F3-09C1FAE5F68A}"/>
              </a:ext>
            </a:extLst>
          </p:cNvPr>
          <p:cNvGrpSpPr/>
          <p:nvPr/>
        </p:nvGrpSpPr>
        <p:grpSpPr>
          <a:xfrm>
            <a:off x="7354474" y="2294846"/>
            <a:ext cx="2253673" cy="1134154"/>
            <a:chOff x="7693891" y="3528290"/>
            <a:chExt cx="2844800" cy="143163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047F404-5156-4A43-92D4-A2ACB68B5C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93891" y="3528290"/>
              <a:ext cx="2844800" cy="1431637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FEFF53D-AE2D-4A01-9673-7B582FC2B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488217" y="3672674"/>
              <a:ext cx="1071419" cy="853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1BFD04-E12D-4215-B175-B087C6987A4E}"/>
              </a:ext>
            </a:extLst>
          </p:cNvPr>
          <p:cNvSpPr txBox="1"/>
          <p:nvPr/>
        </p:nvSpPr>
        <p:spPr>
          <a:xfrm>
            <a:off x="9666134" y="2847970"/>
            <a:ext cx="1155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Osciloscópio </a:t>
            </a:r>
            <a:r>
              <a:rPr lang="pt-BR" sz="1200" dirty="0" err="1"/>
              <a:t>Tektronix</a:t>
            </a:r>
            <a:r>
              <a:rPr lang="pt-BR" sz="1200" dirty="0"/>
              <a:t> </a:t>
            </a:r>
            <a:br>
              <a:rPr lang="pt-BR" sz="1200" dirty="0"/>
            </a:br>
            <a:r>
              <a:rPr lang="pt-BR" sz="1200" dirty="0"/>
              <a:t>465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9C0E89-83FA-4F49-AF37-0360272B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2680" y="3874989"/>
            <a:ext cx="3278589" cy="2218638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5A34FF9-E516-4D92-B6C1-EAB458A0503F}"/>
              </a:ext>
            </a:extLst>
          </p:cNvPr>
          <p:cNvSpPr/>
          <p:nvPr/>
        </p:nvSpPr>
        <p:spPr>
          <a:xfrm>
            <a:off x="6804025" y="4339300"/>
            <a:ext cx="38792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Foram os </a:t>
            </a:r>
            <a:r>
              <a:rPr lang="pt-BR" dirty="0">
                <a:solidFill>
                  <a:schemeClr val="accent3"/>
                </a:solidFill>
              </a:rPr>
              <a:t>precursores da área</a:t>
            </a:r>
            <a:r>
              <a:rPr lang="pt-BR" dirty="0"/>
              <a:t>, pois proviam as primeiras telas eletrônicas bidimensionais que respondiam a entrada do usuário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B2C738-4B38-4046-81D1-72109E53EC50}"/>
              </a:ext>
            </a:extLst>
          </p:cNvPr>
          <p:cNvSpPr txBox="1"/>
          <p:nvPr/>
        </p:nvSpPr>
        <p:spPr>
          <a:xfrm>
            <a:off x="4825420" y="5077964"/>
            <a:ext cx="1155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Projeto SAGE</a:t>
            </a:r>
          </a:p>
          <a:p>
            <a:endParaRPr lang="pt-BR" sz="1200" dirty="0"/>
          </a:p>
          <a:p>
            <a:r>
              <a:rPr lang="pt-BR" sz="1200" dirty="0"/>
              <a:t>Terminal do computador AN/FSQ-7</a:t>
            </a:r>
          </a:p>
        </p:txBody>
      </p:sp>
    </p:spTree>
    <p:extLst>
      <p:ext uri="{BB962C8B-B14F-4D97-AF65-F5344CB8AC3E}">
        <p14:creationId xmlns:p14="http://schemas.microsoft.com/office/powerpoint/2010/main" val="57652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0253C-B9CE-4B23-8CB5-46F19F65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8B42AB-3FDE-4D3E-B258-70091C19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pt-BR" dirty="0"/>
              <a:t>Em 1958, </a:t>
            </a:r>
            <a:r>
              <a:rPr lang="pt-BR" dirty="0">
                <a:solidFill>
                  <a:schemeClr val="accent3"/>
                </a:solidFill>
              </a:rPr>
              <a:t>William </a:t>
            </a:r>
            <a:r>
              <a:rPr lang="pt-BR" dirty="0" err="1">
                <a:solidFill>
                  <a:schemeClr val="accent3"/>
                </a:solidFill>
              </a:rPr>
              <a:t>Higinbotham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criou o jogo </a:t>
            </a:r>
            <a:r>
              <a:rPr lang="pt-BR" dirty="0" err="1">
                <a:solidFill>
                  <a:schemeClr val="accent1"/>
                </a:solidFill>
              </a:rPr>
              <a:t>Tennis</a:t>
            </a:r>
            <a:r>
              <a:rPr lang="pt-BR" dirty="0">
                <a:solidFill>
                  <a:schemeClr val="accent1"/>
                </a:solidFill>
              </a:rPr>
              <a:t> for </a:t>
            </a:r>
            <a:r>
              <a:rPr lang="pt-BR" dirty="0" err="1">
                <a:solidFill>
                  <a:schemeClr val="accent1"/>
                </a:solidFill>
              </a:rPr>
              <a:t>Two</a:t>
            </a:r>
            <a:r>
              <a:rPr lang="pt-BR" dirty="0"/>
              <a:t> </a:t>
            </a:r>
          </a:p>
          <a:p>
            <a:endParaRPr lang="pt-BR" dirty="0"/>
          </a:p>
          <a:p>
            <a:pPr lvl="1"/>
            <a:r>
              <a:rPr lang="pt-BR" dirty="0"/>
              <a:t>Rodava em um computador analógico</a:t>
            </a:r>
          </a:p>
          <a:p>
            <a:pPr lvl="1"/>
            <a:r>
              <a:rPr lang="pt-BR" dirty="0"/>
              <a:t>Exibido em um </a:t>
            </a:r>
            <a:r>
              <a:rPr lang="pt-BR" dirty="0">
                <a:solidFill>
                  <a:schemeClr val="accent3"/>
                </a:solidFill>
              </a:rPr>
              <a:t>osciloscópio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Simulava trajetória e resistência do ar</a:t>
            </a:r>
          </a:p>
          <a:p>
            <a:pPr lvl="1"/>
            <a:r>
              <a:rPr lang="pt-BR" dirty="0"/>
              <a:t>Jogado com dois controles de alumínio</a:t>
            </a:r>
          </a:p>
          <a:p>
            <a:pPr lvl="2"/>
            <a:r>
              <a:rPr lang="pt-BR" dirty="0"/>
              <a:t>Um botão giratório regulava a direção</a:t>
            </a:r>
          </a:p>
          <a:p>
            <a:pPr lvl="2"/>
            <a:r>
              <a:rPr lang="pt-BR" dirty="0"/>
              <a:t>Um botão rebatia a bola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3940150-F83D-4BF8-A755-3FB7C940F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3899" y="1695451"/>
            <a:ext cx="4120554" cy="3269673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3CC3148-9FA4-4AE7-AB69-CBF8FC06E1E6}"/>
              </a:ext>
            </a:extLst>
          </p:cNvPr>
          <p:cNvSpPr/>
          <p:nvPr/>
        </p:nvSpPr>
        <p:spPr>
          <a:xfrm>
            <a:off x="7083899" y="5140699"/>
            <a:ext cx="41205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pt-BR" sz="1400" dirty="0"/>
              <a:t>O jogo foi criado para a exibição anual do Laboratório Nacional de </a:t>
            </a:r>
            <a:r>
              <a:rPr lang="pt-BR" sz="1400" dirty="0" err="1"/>
              <a:t>Brookhaven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134767970"/>
      </p:ext>
    </p:extLst>
  </p:cSld>
  <p:clrMapOvr>
    <a:masterClrMapping/>
  </p:clrMapOvr>
</p:sld>
</file>

<file path=ppt/theme/theme1.xml><?xml version="1.0" encoding="utf-8"?>
<a:theme xmlns:a="http://schemas.openxmlformats.org/drawingml/2006/main" name="Trilha de Vapor">
  <a:themeElements>
    <a:clrScheme name="Trilha de Vap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ilha de Vap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ilha de Vap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TM04033937[[fn=Trilha de Vapor]]</Template>
  <TotalTime>2554</TotalTime>
  <Words>1462</Words>
  <Application>Microsoft Office PowerPoint</Application>
  <PresentationFormat>Widescreen</PresentationFormat>
  <Paragraphs>244</Paragraphs>
  <Slides>25</Slides>
  <Notes>20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Trilha de Vapor</vt:lpstr>
      <vt:lpstr>Introdução</vt:lpstr>
      <vt:lpstr>Computação gráfica é a ciência e arte da comunicação visual através de uma tela de computador e seus dispositivos de interação. </vt:lpstr>
      <vt:lpstr>O Que É?</vt:lpstr>
      <vt:lpstr>Apresentação do PowerPoint</vt:lpstr>
      <vt:lpstr>Apresentação do PowerPoint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Aplicações</vt:lpstr>
      <vt:lpstr>Aplicações</vt:lpstr>
      <vt:lpstr>DESIGN</vt:lpstr>
      <vt:lpstr>Visualização</vt:lpstr>
      <vt:lpstr>Simulação</vt:lpstr>
      <vt:lpstr>Animação</vt:lpstr>
      <vt:lpstr>Interfaces</vt:lpstr>
      <vt:lpstr>Resumo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</dc:title>
  <dc:creator>Judson Santiago</dc:creator>
  <cp:keywords>Computação Gráfica</cp:keywords>
  <cp:lastModifiedBy>Judson Santiago</cp:lastModifiedBy>
  <cp:revision>7</cp:revision>
  <dcterms:created xsi:type="dcterms:W3CDTF">2019-12-22T00:56:25Z</dcterms:created>
  <dcterms:modified xsi:type="dcterms:W3CDTF">2020-03-21T18:00:34Z</dcterms:modified>
</cp:coreProperties>
</file>